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59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97E9"/>
    <a:srgbClr val="DE60DE"/>
    <a:srgbClr val="D28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755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1CA0A-8D17-44EA-80C4-480601C202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6E9C8E-AA1F-4E6F-B6F4-45E9008EE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79D8E-6C34-4214-B5CE-44AA82F6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40F5-08BA-4C00-8013-777D6BBF6376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4821-3BD7-4EB5-B436-771868AA8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F6412-6A16-4031-BC40-400A5FE32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96FE-9C69-41B0-9D89-DDD7C4037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51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85E37-7B01-40B2-86CD-F2C32E8BF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3B3A5-761A-4B40-BF52-1B21D5C039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D37CE-A3CB-4747-AF99-147779F09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40F5-08BA-4C00-8013-777D6BBF6376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044E6-2FAE-4850-A698-4D2BFA9B4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110622-D634-4057-9DAC-914C5EC8F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96FE-9C69-41B0-9D89-DDD7C4037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53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B2B0DD-DF03-4E7F-9030-561F91395B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3C3C5C-B1ED-4BE9-B4DF-5E3F9D5C3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0E947-44A0-4C08-9F7C-40DCC363F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40F5-08BA-4C00-8013-777D6BBF6376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C8A89-C29F-4D37-9385-2A9B782A7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B05A3-5AB1-498D-86FD-33049FAA9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96FE-9C69-41B0-9D89-DDD7C4037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59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6C4AF-E7BB-4FD8-859F-98C8ADD0C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442C0-7E54-4FD6-B05C-1BFD82F40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A0F1D-0902-4BBC-9D71-A9C3C436A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40F5-08BA-4C00-8013-777D6BBF6376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ECDB5-DC6E-47B0-A446-6E81762E6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9C9F9-BF47-4663-9BE5-9E1E67F34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96FE-9C69-41B0-9D89-DDD7C4037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99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A7A4E-EF62-423B-B175-F30AE43CB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613B4-2A91-42FF-8392-890F40EF5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54419-ECA6-46E9-B442-10D036E6E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40F5-08BA-4C00-8013-777D6BBF6376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4DD8B-FA1F-47A0-B230-58934A42A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35A22-65A6-4A67-9D4D-83CBC1B6D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96FE-9C69-41B0-9D89-DDD7C4037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48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EF005-89E8-4B9D-9AED-5996CF1F3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996F5-21C5-4FE1-95B0-42FAC5181C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A3D5FA-1D9E-416E-811B-FFBD0BE92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BDE4E9-0318-41E3-95FA-63EA97527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40F5-08BA-4C00-8013-777D6BBF6376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C9ED6-B5B0-4BC0-8F44-3DD6B31B3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10AE21-2A98-4D72-81BA-280F03E39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96FE-9C69-41B0-9D89-DDD7C4037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4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7D045-9E20-447F-8BF2-91FE0D17A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1D3BBC-00DD-4472-AC41-D480E4DB6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EF6E8-878F-4FCC-B41B-873A8AD91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F7993A-3E66-43AD-A1F6-A28649AC25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C94C66-3967-46B0-9569-F939C1ADA7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9978A8-2CE0-4C6D-A8AC-79536DC73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40F5-08BA-4C00-8013-777D6BBF6376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C1F33E-A78F-4EEA-B171-8690F7BA9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7BCA18-96B7-486B-BA97-D5ED05FDA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96FE-9C69-41B0-9D89-DDD7C4037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826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D05A2-4037-4465-9058-2BB841CFB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6C50DC-271A-4BB1-B9E7-D9949B8F6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40F5-08BA-4C00-8013-777D6BBF6376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F752A3-1838-4C1B-8AB2-9EB649979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34CD20-E2A2-4709-95A8-CA55F2C03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96FE-9C69-41B0-9D89-DDD7C4037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16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B2E0A-FA9E-4B56-BAC7-1C55DD850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40F5-08BA-4C00-8013-777D6BBF6376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072E94-2AB9-4EE4-B85E-1A33786B9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743AF-5667-4BC8-8073-BF6AA90E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96FE-9C69-41B0-9D89-DDD7C4037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38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EB4B2-E693-44DA-BA1A-CE690C1BF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F2D97-51C3-46BF-825F-B7F9C6593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6D0E9-C4F0-48FC-ADEE-74B27217E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C8400-12B8-4CE1-9586-68E087FEB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40F5-08BA-4C00-8013-777D6BBF6376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257DC0-2612-4572-BF8A-903187EAF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64200D-4EDE-4F27-9ED3-F972F30D9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96FE-9C69-41B0-9D89-DDD7C4037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57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E1C25-A318-44CD-AB85-D4D46A2FB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7BF678-A534-4C1B-A00E-4F7359764E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8F43C0-889E-4EE0-8206-51D0BEF1D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8C13D-ED88-4DD2-8722-CA29F8495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40F5-08BA-4C00-8013-777D6BBF6376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5918B0-0FE2-47D8-B14B-A0F91FCE6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ECA4B6-1E83-463B-A0A8-9D2667E35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96FE-9C69-41B0-9D89-DDD7C4037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424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04B18D-DB09-4070-B228-56E1FC322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AE3B3-E332-4137-B3F2-C2CF13CB4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B70A8-F1B1-4646-8484-BC09CD4ED6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C40F5-08BA-4C00-8013-777D6BBF6376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9284B-28D4-4496-B757-057BAEE2F7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AEBBD-7560-4E40-87D0-3D3E0E0CAE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B96FE-9C69-41B0-9D89-DDD7C4037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23A3F7F-A049-4535-8618-9546E2155444}"/>
              </a:ext>
            </a:extLst>
          </p:cNvPr>
          <p:cNvGrpSpPr/>
          <p:nvPr/>
        </p:nvGrpSpPr>
        <p:grpSpPr>
          <a:xfrm>
            <a:off x="734291" y="332509"/>
            <a:ext cx="10723418" cy="6192983"/>
            <a:chOff x="734291" y="332508"/>
            <a:chExt cx="10723418" cy="619298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71232F0-F982-49E3-BECA-C940E1BA299F}"/>
                </a:ext>
              </a:extLst>
            </p:cNvPr>
            <p:cNvSpPr/>
            <p:nvPr/>
          </p:nvSpPr>
          <p:spPr>
            <a:xfrm>
              <a:off x="734291" y="332509"/>
              <a:ext cx="5361709" cy="309649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b="1" dirty="0">
                  <a:solidFill>
                    <a:schemeClr val="tx1"/>
                  </a:solidFill>
                </a:rPr>
                <a:t>You’re OK</a:t>
              </a:r>
            </a:p>
            <a:p>
              <a:pPr algn="ctr"/>
              <a:r>
                <a:rPr lang="en-GB" sz="4800" b="1" dirty="0">
                  <a:solidFill>
                    <a:schemeClr val="tx1"/>
                  </a:solidFill>
                </a:rPr>
                <a:t>I’m not OK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183447C-3230-4C61-89D3-8CE97E09A031}"/>
                </a:ext>
              </a:extLst>
            </p:cNvPr>
            <p:cNvSpPr/>
            <p:nvPr/>
          </p:nvSpPr>
          <p:spPr>
            <a:xfrm>
              <a:off x="6096000" y="332508"/>
              <a:ext cx="5361709" cy="309649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5528880-7C0E-482B-AFBB-0D05A21C49B9}"/>
                </a:ext>
              </a:extLst>
            </p:cNvPr>
            <p:cNvSpPr/>
            <p:nvPr/>
          </p:nvSpPr>
          <p:spPr>
            <a:xfrm>
              <a:off x="734291" y="3429000"/>
              <a:ext cx="5361709" cy="309649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E040A65-BE3E-4A6C-9D22-8778D8C64865}"/>
                </a:ext>
              </a:extLst>
            </p:cNvPr>
            <p:cNvSpPr/>
            <p:nvPr/>
          </p:nvSpPr>
          <p:spPr>
            <a:xfrm>
              <a:off x="6096000" y="3428999"/>
              <a:ext cx="5361709" cy="3096491"/>
            </a:xfrm>
            <a:prstGeom prst="rect">
              <a:avLst/>
            </a:prstGeom>
            <a:solidFill>
              <a:srgbClr val="E997E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4C031769-A6A9-4961-BA56-73F0E40AB005}"/>
              </a:ext>
            </a:extLst>
          </p:cNvPr>
          <p:cNvSpPr txBox="1"/>
          <p:nvPr/>
        </p:nvSpPr>
        <p:spPr>
          <a:xfrm>
            <a:off x="734291" y="4207739"/>
            <a:ext cx="536170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chemeClr val="tx1"/>
                </a:solidFill>
              </a:rPr>
              <a:t>You’re not OK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</a:rPr>
              <a:t>I’m not OK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BF9F1A-F60C-4B9C-8765-7B6D46BD1364}"/>
              </a:ext>
            </a:extLst>
          </p:cNvPr>
          <p:cNvSpPr txBox="1"/>
          <p:nvPr/>
        </p:nvSpPr>
        <p:spPr>
          <a:xfrm>
            <a:off x="6096000" y="4207739"/>
            <a:ext cx="536170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chemeClr val="tx1"/>
                </a:solidFill>
              </a:rPr>
              <a:t>I’m ok</a:t>
            </a:r>
          </a:p>
          <a:p>
            <a:pPr algn="ctr"/>
            <a:r>
              <a:rPr lang="en-GB" sz="4800" b="1" dirty="0"/>
              <a:t>You’re not OK</a:t>
            </a:r>
            <a:endParaRPr lang="en-GB" sz="4800" b="1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274F75-F937-4727-8A41-A65C74A1B79C}"/>
              </a:ext>
            </a:extLst>
          </p:cNvPr>
          <p:cNvSpPr txBox="1"/>
          <p:nvPr/>
        </p:nvSpPr>
        <p:spPr>
          <a:xfrm>
            <a:off x="6095999" y="1111247"/>
            <a:ext cx="536170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chemeClr val="tx1"/>
                </a:solidFill>
              </a:rPr>
              <a:t>You’re OK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</a:rPr>
              <a:t>I’m OK</a:t>
            </a:r>
          </a:p>
        </p:txBody>
      </p:sp>
    </p:spTree>
    <p:extLst>
      <p:ext uri="{BB962C8B-B14F-4D97-AF65-F5344CB8AC3E}">
        <p14:creationId xmlns:p14="http://schemas.microsoft.com/office/powerpoint/2010/main" val="2709357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23A3F7F-A049-4535-8618-9546E2155444}"/>
              </a:ext>
            </a:extLst>
          </p:cNvPr>
          <p:cNvGrpSpPr/>
          <p:nvPr/>
        </p:nvGrpSpPr>
        <p:grpSpPr>
          <a:xfrm>
            <a:off x="734291" y="332509"/>
            <a:ext cx="10723418" cy="6192983"/>
            <a:chOff x="734291" y="332508"/>
            <a:chExt cx="10723418" cy="619298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71232F0-F982-49E3-BECA-C940E1BA299F}"/>
                </a:ext>
              </a:extLst>
            </p:cNvPr>
            <p:cNvSpPr/>
            <p:nvPr/>
          </p:nvSpPr>
          <p:spPr>
            <a:xfrm>
              <a:off x="734291" y="332509"/>
              <a:ext cx="5361709" cy="309649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b="1" dirty="0">
                  <a:solidFill>
                    <a:schemeClr val="tx1"/>
                  </a:solidFill>
                </a:rPr>
                <a:t>You’re OK</a:t>
              </a:r>
            </a:p>
            <a:p>
              <a:pPr algn="ctr"/>
              <a:r>
                <a:rPr lang="en-GB" sz="4800" b="1" dirty="0">
                  <a:solidFill>
                    <a:schemeClr val="tx1"/>
                  </a:solidFill>
                </a:rPr>
                <a:t>I’m not OK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183447C-3230-4C61-89D3-8CE97E09A031}"/>
                </a:ext>
              </a:extLst>
            </p:cNvPr>
            <p:cNvSpPr/>
            <p:nvPr/>
          </p:nvSpPr>
          <p:spPr>
            <a:xfrm>
              <a:off x="6096000" y="332508"/>
              <a:ext cx="5361709" cy="309649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5528880-7C0E-482B-AFBB-0D05A21C49B9}"/>
                </a:ext>
              </a:extLst>
            </p:cNvPr>
            <p:cNvSpPr/>
            <p:nvPr/>
          </p:nvSpPr>
          <p:spPr>
            <a:xfrm>
              <a:off x="734291" y="3429000"/>
              <a:ext cx="5361709" cy="309649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E040A65-BE3E-4A6C-9D22-8778D8C64865}"/>
                </a:ext>
              </a:extLst>
            </p:cNvPr>
            <p:cNvSpPr/>
            <p:nvPr/>
          </p:nvSpPr>
          <p:spPr>
            <a:xfrm>
              <a:off x="6096000" y="3428999"/>
              <a:ext cx="5361709" cy="3096491"/>
            </a:xfrm>
            <a:prstGeom prst="rect">
              <a:avLst/>
            </a:prstGeom>
            <a:solidFill>
              <a:srgbClr val="E997E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134256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23A3F7F-A049-4535-8618-9546E2155444}"/>
              </a:ext>
            </a:extLst>
          </p:cNvPr>
          <p:cNvGrpSpPr/>
          <p:nvPr/>
        </p:nvGrpSpPr>
        <p:grpSpPr>
          <a:xfrm>
            <a:off x="734291" y="332509"/>
            <a:ext cx="10723418" cy="6192983"/>
            <a:chOff x="734291" y="332508"/>
            <a:chExt cx="10723418" cy="619298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71232F0-F982-49E3-BECA-C940E1BA299F}"/>
                </a:ext>
              </a:extLst>
            </p:cNvPr>
            <p:cNvSpPr/>
            <p:nvPr/>
          </p:nvSpPr>
          <p:spPr>
            <a:xfrm>
              <a:off x="734291" y="332509"/>
              <a:ext cx="5361709" cy="309649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183447C-3230-4C61-89D3-8CE97E09A031}"/>
                </a:ext>
              </a:extLst>
            </p:cNvPr>
            <p:cNvSpPr/>
            <p:nvPr/>
          </p:nvSpPr>
          <p:spPr>
            <a:xfrm>
              <a:off x="6096000" y="332508"/>
              <a:ext cx="5361709" cy="309649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5528880-7C0E-482B-AFBB-0D05A21C49B9}"/>
                </a:ext>
              </a:extLst>
            </p:cNvPr>
            <p:cNvSpPr/>
            <p:nvPr/>
          </p:nvSpPr>
          <p:spPr>
            <a:xfrm>
              <a:off x="734291" y="3429000"/>
              <a:ext cx="5361709" cy="309649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E040A65-BE3E-4A6C-9D22-8778D8C64865}"/>
                </a:ext>
              </a:extLst>
            </p:cNvPr>
            <p:cNvSpPr/>
            <p:nvPr/>
          </p:nvSpPr>
          <p:spPr>
            <a:xfrm>
              <a:off x="6096000" y="3428999"/>
              <a:ext cx="5361709" cy="3096491"/>
            </a:xfrm>
            <a:prstGeom prst="rect">
              <a:avLst/>
            </a:prstGeom>
            <a:solidFill>
              <a:srgbClr val="E997E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F71015A-020C-48EE-8A9E-7C4F2390FC8E}"/>
              </a:ext>
            </a:extLst>
          </p:cNvPr>
          <p:cNvSpPr txBox="1"/>
          <p:nvPr/>
        </p:nvSpPr>
        <p:spPr>
          <a:xfrm>
            <a:off x="734291" y="4207739"/>
            <a:ext cx="536170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chemeClr val="tx1"/>
                </a:solidFill>
              </a:rPr>
              <a:t>You’re not OK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</a:rPr>
              <a:t>I’m not OK</a:t>
            </a:r>
          </a:p>
        </p:txBody>
      </p:sp>
    </p:spTree>
    <p:extLst>
      <p:ext uri="{BB962C8B-B14F-4D97-AF65-F5344CB8AC3E}">
        <p14:creationId xmlns:p14="http://schemas.microsoft.com/office/powerpoint/2010/main" val="2972852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23A3F7F-A049-4535-8618-9546E2155444}"/>
              </a:ext>
            </a:extLst>
          </p:cNvPr>
          <p:cNvGrpSpPr/>
          <p:nvPr/>
        </p:nvGrpSpPr>
        <p:grpSpPr>
          <a:xfrm>
            <a:off x="734291" y="332509"/>
            <a:ext cx="10723418" cy="6192983"/>
            <a:chOff x="734291" y="332508"/>
            <a:chExt cx="10723418" cy="619298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71232F0-F982-49E3-BECA-C940E1BA299F}"/>
                </a:ext>
              </a:extLst>
            </p:cNvPr>
            <p:cNvSpPr/>
            <p:nvPr/>
          </p:nvSpPr>
          <p:spPr>
            <a:xfrm>
              <a:off x="734291" y="332509"/>
              <a:ext cx="5361709" cy="309649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183447C-3230-4C61-89D3-8CE97E09A031}"/>
                </a:ext>
              </a:extLst>
            </p:cNvPr>
            <p:cNvSpPr/>
            <p:nvPr/>
          </p:nvSpPr>
          <p:spPr>
            <a:xfrm>
              <a:off x="6096000" y="332508"/>
              <a:ext cx="5361709" cy="309649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5528880-7C0E-482B-AFBB-0D05A21C49B9}"/>
                </a:ext>
              </a:extLst>
            </p:cNvPr>
            <p:cNvSpPr/>
            <p:nvPr/>
          </p:nvSpPr>
          <p:spPr>
            <a:xfrm>
              <a:off x="734291" y="3429000"/>
              <a:ext cx="5361709" cy="309649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E040A65-BE3E-4A6C-9D22-8778D8C64865}"/>
                </a:ext>
              </a:extLst>
            </p:cNvPr>
            <p:cNvSpPr/>
            <p:nvPr/>
          </p:nvSpPr>
          <p:spPr>
            <a:xfrm>
              <a:off x="6096000" y="3428999"/>
              <a:ext cx="5361709" cy="3096491"/>
            </a:xfrm>
            <a:prstGeom prst="rect">
              <a:avLst/>
            </a:prstGeom>
            <a:solidFill>
              <a:srgbClr val="E997E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D1C80F9-1896-4122-B602-1A39AB9BC12F}"/>
              </a:ext>
            </a:extLst>
          </p:cNvPr>
          <p:cNvSpPr txBox="1"/>
          <p:nvPr/>
        </p:nvSpPr>
        <p:spPr>
          <a:xfrm>
            <a:off x="6096000" y="4207739"/>
            <a:ext cx="536170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chemeClr val="tx1"/>
                </a:solidFill>
              </a:rPr>
              <a:t>I’m ok</a:t>
            </a:r>
          </a:p>
          <a:p>
            <a:pPr algn="ctr"/>
            <a:r>
              <a:rPr lang="en-GB" sz="4800" b="1" dirty="0"/>
              <a:t>You’re not OK</a:t>
            </a:r>
            <a:endParaRPr lang="en-GB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852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23A3F7F-A049-4535-8618-9546E2155444}"/>
              </a:ext>
            </a:extLst>
          </p:cNvPr>
          <p:cNvGrpSpPr/>
          <p:nvPr/>
        </p:nvGrpSpPr>
        <p:grpSpPr>
          <a:xfrm>
            <a:off x="734291" y="332509"/>
            <a:ext cx="10723418" cy="6192983"/>
            <a:chOff x="734291" y="332508"/>
            <a:chExt cx="10723418" cy="619298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71232F0-F982-49E3-BECA-C940E1BA299F}"/>
                </a:ext>
              </a:extLst>
            </p:cNvPr>
            <p:cNvSpPr/>
            <p:nvPr/>
          </p:nvSpPr>
          <p:spPr>
            <a:xfrm>
              <a:off x="734291" y="332509"/>
              <a:ext cx="5361709" cy="309649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183447C-3230-4C61-89D3-8CE97E09A031}"/>
                </a:ext>
              </a:extLst>
            </p:cNvPr>
            <p:cNvSpPr/>
            <p:nvPr/>
          </p:nvSpPr>
          <p:spPr>
            <a:xfrm>
              <a:off x="6096000" y="332508"/>
              <a:ext cx="5361709" cy="309649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5528880-7C0E-482B-AFBB-0D05A21C49B9}"/>
                </a:ext>
              </a:extLst>
            </p:cNvPr>
            <p:cNvSpPr/>
            <p:nvPr/>
          </p:nvSpPr>
          <p:spPr>
            <a:xfrm>
              <a:off x="734291" y="3429000"/>
              <a:ext cx="5361709" cy="309649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E040A65-BE3E-4A6C-9D22-8778D8C64865}"/>
                </a:ext>
              </a:extLst>
            </p:cNvPr>
            <p:cNvSpPr/>
            <p:nvPr/>
          </p:nvSpPr>
          <p:spPr>
            <a:xfrm>
              <a:off x="6096000" y="3428999"/>
              <a:ext cx="5361709" cy="3096491"/>
            </a:xfrm>
            <a:prstGeom prst="rect">
              <a:avLst/>
            </a:prstGeom>
            <a:solidFill>
              <a:srgbClr val="E997E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B725C9C-2CF0-4EB0-97AA-A891A3BAA618}"/>
              </a:ext>
            </a:extLst>
          </p:cNvPr>
          <p:cNvSpPr txBox="1"/>
          <p:nvPr/>
        </p:nvSpPr>
        <p:spPr>
          <a:xfrm>
            <a:off x="6095999" y="1111247"/>
            <a:ext cx="536170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chemeClr val="tx1"/>
                </a:solidFill>
              </a:rPr>
              <a:t>You’re OK</a:t>
            </a:r>
          </a:p>
          <a:p>
            <a:pPr algn="ctr"/>
            <a:r>
              <a:rPr lang="en-GB" sz="4800" b="1" dirty="0">
                <a:solidFill>
                  <a:schemeClr val="tx1"/>
                </a:solidFill>
              </a:rPr>
              <a:t>I’m OK</a:t>
            </a:r>
          </a:p>
        </p:txBody>
      </p:sp>
    </p:spTree>
    <p:extLst>
      <p:ext uri="{BB962C8B-B14F-4D97-AF65-F5344CB8AC3E}">
        <p14:creationId xmlns:p14="http://schemas.microsoft.com/office/powerpoint/2010/main" val="4040587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DE83F6591E00449CD7F3AEF6D04611" ma:contentTypeVersion="11" ma:contentTypeDescription="Create a new document." ma:contentTypeScope="" ma:versionID="66fd0598a2fcda47992e5999880d723f">
  <xsd:schema xmlns:xsd="http://www.w3.org/2001/XMLSchema" xmlns:xs="http://www.w3.org/2001/XMLSchema" xmlns:p="http://schemas.microsoft.com/office/2006/metadata/properties" xmlns:ns2="35f2c6bf-d98b-4079-aa3d-7207baaaff85" targetNamespace="http://schemas.microsoft.com/office/2006/metadata/properties" ma:root="true" ma:fieldsID="25c0c8e533aa6b306d1324b7e3e266be" ns2:_="">
    <xsd:import namespace="35f2c6bf-d98b-4079-aa3d-7207baaaff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f2c6bf-d98b-4079-aa3d-7207baaaff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A79A1A-407A-4842-9C1C-70F05A254C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f2c6bf-d98b-4079-aa3d-7207baaaff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BFFA01-566F-4D99-B6E8-561D8F68AA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A7B67A-4EE4-4933-8232-64653A4883A9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35f2c6bf-d98b-4079-aa3d-7207baaaff85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2529</TotalTime>
  <Words>40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Pauline Andrew</dc:creator>
  <cp:lastModifiedBy>Pauline Andrew</cp:lastModifiedBy>
  <cp:revision>4</cp:revision>
  <dcterms:created xsi:type="dcterms:W3CDTF">2021-09-04T14:33:12Z</dcterms:created>
  <dcterms:modified xsi:type="dcterms:W3CDTF">2021-09-17T09:50:29Z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0x0101000CDE83F6591E00449CD7F3AEF6D04611</vt:lpwstr>
  </property>
</Properties>
</file>