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69412-D156-D16F-00CF-EA1113E714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7F7D8-6FA8-FAF7-4757-8BEAB3143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926ED3-8300-F95E-F9EA-A07AAE16F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1B61B-0344-C6A0-66E6-4BD9CCA9E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8426D-7053-205D-5FC4-901331EF6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458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C2B13-E079-5B04-2323-FC545AFC1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A500D1-4A2C-A0C8-5AB7-3BA8AF1892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538B8-1BE0-A192-44E0-5A03EC1D2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789CEC-3464-B079-DB68-6EF95CCFF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9EC30-A0AC-08C3-CD5B-4479790B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094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90129F-4725-EFB9-38A2-1530B2DA72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3AC115-B1E0-5D76-F197-D7E127D52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B71DE-CDD7-FD29-AE3B-8F5CF8A0F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3A923-90A3-9DF2-C75F-B4836AC8D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AECBB-F80D-BDEF-BDA4-8108510E9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173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2646-29E4-BC39-6A02-7D849BB81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0C68F-A3EB-8886-BE7A-FEF739AD4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0AA92-9FCD-C8F9-2493-3C27054A3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15D87-1091-1301-7CC6-D30BF521A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DC9A6-0F2F-1029-0063-580381DB3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80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315D8-8B8C-8A06-A5DA-E5AAA3087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304A8-1AF1-212B-9EBA-2724FD6D9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D8CEE7-8C79-1FAC-0D04-F5379E68C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E1D72-CD26-DF8A-33C1-95E8E24E6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5CB6-9DC0-A009-7AC6-90BB89530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543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CB3C9-7E95-F57D-5D96-9D53FBB75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5F0CF-231F-0429-5DBD-D3F0AB5D1E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742FD-9BFE-8B7A-97CE-5D94A52D6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B7680E-4548-DBCF-1D22-E9A8649C9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2064C7-A5FD-69F2-A9D2-905DE533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F911A-DC03-1BDF-1A18-9C78C0BA3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148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36F3-85BE-BD73-E31D-B8FDC821D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15FFDD-2B41-4FB2-5B58-78CE28124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E6797E-19F3-B271-A0B9-B1E633FC7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7E043E-0174-8B81-A634-E3EE709608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244F56-EA2E-A3CB-9EA8-55119CAA7A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04117-1DAB-DB4F-47ED-F959F928A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ACEC44-3F4A-092C-5550-18F6FAEC2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6026CC-9567-80B1-7F54-80891973D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768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3AA8-007D-F1B5-03C7-22CB8A6DC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5E25382-B618-5B62-AC72-64119023D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DD7A49-6CD7-401B-0155-134A9DBC1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06EFEE-83A1-18EC-8DA6-F3EB87759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99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0C4EA9-B720-C9C9-8BFE-DF4637E2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C52006-30CB-F2FC-C8F0-900BE3626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59619B-B9AF-92AA-A2B2-267EDA6F5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40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795C7-1508-CE4D-9A7F-2374284557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D3FC8-C992-7123-118B-8CDF2D52C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AF4DA5-D7ED-399C-F567-713B7A5819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20B2AE-DDE5-1E18-0297-BF31050C2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E65CE-9399-0335-A6B6-EF9BA9516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AF8F70-DFC9-C51E-B0EB-BB09702C2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89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9D0A8-E7F3-AE51-76B9-A9AD41839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173849-7C39-8CA6-552B-B50443DC4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077265-E41C-1DED-2418-CA0F3A22E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74C05-AE9F-307A-1925-ABAE3217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094192-EE94-DE50-47B6-9B467347C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4E529B-E930-CD2F-21F8-F04F62325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37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6D3BBB-8FDF-55EE-7ECF-850B2E673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602D8C-3413-2C71-894D-8FABEDB75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2C8A71-54F2-3FA6-9311-6984A9CBD7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558FA5-5274-4A3C-8FD9-D82CC4A285F1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66EBC5-E899-C678-45C3-9501F8569C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977C6-4B6E-8EAD-91A1-0E21AF88C7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C51CC-F453-46DB-8C39-E24EA5A5E5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88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566AA4C-6F21-1356-C208-A7FFB502DC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24904"/>
          <a:stretch/>
        </p:blipFill>
        <p:spPr>
          <a:xfrm>
            <a:off x="1293136" y="0"/>
            <a:ext cx="96057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014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DE83F6591E00449CD7F3AEF6D04611" ma:contentTypeVersion="16" ma:contentTypeDescription="Create a new document." ma:contentTypeScope="" ma:versionID="2ea49ab88c9d98ae05e6ae68fd8b3311">
  <xsd:schema xmlns:xsd="http://www.w3.org/2001/XMLSchema" xmlns:xs="http://www.w3.org/2001/XMLSchema" xmlns:p="http://schemas.microsoft.com/office/2006/metadata/properties" xmlns:ns2="35f2c6bf-d98b-4079-aa3d-7207baaaff85" xmlns:ns3="bad12d57-1c4d-4676-8d88-36e44161458a" targetNamespace="http://schemas.microsoft.com/office/2006/metadata/properties" ma:root="true" ma:fieldsID="80bb5dc1560319fd81543fc5e3ea9d09" ns2:_="" ns3:_="">
    <xsd:import namespace="35f2c6bf-d98b-4079-aa3d-7207baaaff85"/>
    <xsd:import namespace="bad12d57-1c4d-4676-8d88-36e4416145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f2c6bf-d98b-4079-aa3d-7207baaaff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4a313c-8374-4e0a-92e1-f940e174ca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d12d57-1c4d-4676-8d88-36e44161458a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82bcccf6-c466-453a-8981-ad8f58542666}" ma:internalName="TaxCatchAll" ma:showField="CatchAllData" ma:web="bad12d57-1c4d-4676-8d88-36e4416145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d12d57-1c4d-4676-8d88-36e44161458a" xsi:nil="true"/>
    <lcf76f155ced4ddcb4097134ff3c332f xmlns="35f2c6bf-d98b-4079-aa3d-7207baaaff8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CF24736-4E20-49EE-9AC7-1EB6BD7206F9}"/>
</file>

<file path=customXml/itemProps2.xml><?xml version="1.0" encoding="utf-8"?>
<ds:datastoreItem xmlns:ds="http://schemas.openxmlformats.org/officeDocument/2006/customXml" ds:itemID="{3917ABEA-5E0F-4F15-9BEF-2BED5384C0D8}"/>
</file>

<file path=customXml/itemProps3.xml><?xml version="1.0" encoding="utf-8"?>
<ds:datastoreItem xmlns:ds="http://schemas.openxmlformats.org/officeDocument/2006/customXml" ds:itemID="{4754869F-DFB8-4A87-9E9A-A1D44C93F2A9}"/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Deep Release</dc:creator>
  <cp:lastModifiedBy>Deep Release</cp:lastModifiedBy>
  <cp:revision>1</cp:revision>
  <cp:lastPrinted>2022-06-07T10:16:18Z</cp:lastPrinted>
  <dcterms:created xsi:type="dcterms:W3CDTF">2022-06-07T09:54:36Z</dcterms:created>
  <dcterms:modified xsi:type="dcterms:W3CDTF">2022-06-07T11:14:37Z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0x0101000CDE83F6591E00449CD7F3AEF6D04611</vt:lpwstr>
  </property>
</Properties>
</file>