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70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469412-D156-D16F-00CF-EA1113E7147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AD7F7D8-6FA8-FAF7-4757-8BEAB3143F8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926ED3-8300-F95E-F9EA-A07AAE16F0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58FA5-5274-4A3C-8FD9-D82CC4A285F1}" type="datetimeFigureOut">
              <a:rPr lang="en-GB" smtClean="0"/>
              <a:t>07/06/2022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11B61B-0344-C6A0-66E6-4BD9CCA9EB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38426D-7053-205D-5FC4-901331EF6B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C51CC-F453-46DB-8C39-E24EA5A5E5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74589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BC2B13-E079-5B04-2323-FC545AFC15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3A500D1-4A2C-A0C8-5AB7-3BA8AF1892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1538B8-1BE0-A192-44E0-5A03EC1D23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58FA5-5274-4A3C-8FD9-D82CC4A285F1}" type="datetimeFigureOut">
              <a:rPr lang="en-GB" smtClean="0"/>
              <a:t>07/06/2022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789CEC-3464-B079-DB68-6EF95CCFF2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09EC30-A0AC-08C3-CD5B-4479790B33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C51CC-F453-46DB-8C39-E24EA5A5E5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80948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390129F-4725-EFB9-38A2-1530B2DA720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63AC115-B1E0-5D76-F197-D7E127D52C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1B71DE-CDD7-FD29-AE3B-8F5CF8A0F8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58FA5-5274-4A3C-8FD9-D82CC4A285F1}" type="datetimeFigureOut">
              <a:rPr lang="en-GB" smtClean="0"/>
              <a:t>07/06/2022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23A923-90A3-9DF2-C75F-B4836AC8D6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3AECBB-F80D-BDEF-BDA4-8108510E9A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C51CC-F453-46DB-8C39-E24EA5A5E5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71738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AA2646-29E4-BC39-6A02-7D849BB813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80C68F-A3EB-8886-BE7A-FEF739AD4B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20AA92-9FCD-C8F9-2493-3C27054A3C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58FA5-5274-4A3C-8FD9-D82CC4A285F1}" type="datetimeFigureOut">
              <a:rPr lang="en-GB" smtClean="0"/>
              <a:t>07/06/2022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315D87-1091-1301-7CC6-D30BF521A2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7DC9A6-0F2F-1029-0063-580381DB3D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C51CC-F453-46DB-8C39-E24EA5A5E5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3807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C315D8-8B8C-8A06-A5DA-E5AAA30879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7304A8-1AF1-212B-9EBA-2724FD6D9D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D8CEE7-8C79-1FAC-0D04-F5379E68C3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58FA5-5274-4A3C-8FD9-D82CC4A285F1}" type="datetimeFigureOut">
              <a:rPr lang="en-GB" smtClean="0"/>
              <a:t>07/06/2022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8E1D72-CD26-DF8A-33C1-95E8E24E66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D75CB6-9DC0-A009-7AC6-90BB895304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C51CC-F453-46DB-8C39-E24EA5A5E5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75437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DCB3C9-7E95-F57D-5D96-9D53FBB759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95F0CF-231F-0429-5DBD-D3F0AB5D1E0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1F742FD-9BFE-8B7A-97CE-5D94A52D68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B7680E-4548-DBCF-1D22-E9A8649C9D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58FA5-5274-4A3C-8FD9-D82CC4A285F1}" type="datetimeFigureOut">
              <a:rPr lang="en-GB" smtClean="0"/>
              <a:t>07/06/2022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B2064C7-A5FD-69F2-A9D2-905DE533AC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43F911A-DC03-1BDF-1A18-9C78C0BA30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C51CC-F453-46DB-8C39-E24EA5A5E5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11480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1736F3-85BE-BD73-E31D-B8FDC821D4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415FFDD-2B41-4FB2-5B58-78CE28124B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1E6797E-19F3-B271-A0B9-B1E633FC70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77E043E-0174-8B81-A634-E3EE709608F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5244F56-EA2E-A3CB-9EA8-55119CAA7AF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1404117-1DAB-DB4F-47ED-F959F928AC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58FA5-5274-4A3C-8FD9-D82CC4A285F1}" type="datetimeFigureOut">
              <a:rPr lang="en-GB" smtClean="0"/>
              <a:t>07/06/2022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5ACEC44-3F4A-092C-5550-18F6FAEC2C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76026CC-9567-80B1-7F54-80891973D7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C51CC-F453-46DB-8C39-E24EA5A5E5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57686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7A3AA8-007D-F1B5-03C7-22CB8A6DCB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5E25382-B618-5B62-AC72-64119023D6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58FA5-5274-4A3C-8FD9-D82CC4A285F1}" type="datetimeFigureOut">
              <a:rPr lang="en-GB" smtClean="0"/>
              <a:t>07/06/2022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BDD7A49-6CD7-401B-0155-134A9DBC1B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006EFEE-83A1-18EC-8DA6-F3EB87759D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C51CC-F453-46DB-8C39-E24EA5A5E5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59998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E0C4EA9-B720-C9C9-8BFE-DF4637E217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58FA5-5274-4A3C-8FD9-D82CC4A285F1}" type="datetimeFigureOut">
              <a:rPr lang="en-GB" smtClean="0"/>
              <a:t>07/06/2022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3C52006-30CB-F2FC-C8F0-900BE36264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59619B-B9AF-92AA-A2B2-267EDA6F56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C51CC-F453-46DB-8C39-E24EA5A5E5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03405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F795C7-1508-CE4D-9A7F-2374284557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2D3FC8-C992-7123-118B-8CDF2D52CA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AAF4DA5-D7ED-399C-F567-713B7A5819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320B2AE-DDE5-1E18-0297-BF31050C23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58FA5-5274-4A3C-8FD9-D82CC4A285F1}" type="datetimeFigureOut">
              <a:rPr lang="en-GB" smtClean="0"/>
              <a:t>07/06/2022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0E65CE-9399-0335-A6B6-EF9BA9516F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EAF8F70-DFC9-C51E-B0EB-BB09702C2F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C51CC-F453-46DB-8C39-E24EA5A5E5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08911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79D0A8-E7F3-AE51-76B9-A9AD418390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7173849-7C39-8CA6-552B-B50443DC4D7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A077265-E41C-1DED-2418-CA0F3A22E7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FA74C05-AE9F-307A-1925-ABAE321704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58FA5-5274-4A3C-8FD9-D82CC4A285F1}" type="datetimeFigureOut">
              <a:rPr lang="en-GB" smtClean="0"/>
              <a:t>07/06/2022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0094192-EE94-DE50-47B6-9B467347CF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54E529B-E930-CD2F-21F8-F04F623252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C51CC-F453-46DB-8C39-E24EA5A5E5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47373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56D3BBB-8FDF-55EE-7ECF-850B2E6736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602D8C-3413-2C71-894D-8FABEDB754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2C8A71-54F2-3FA6-9311-6984A9CBD75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558FA5-5274-4A3C-8FD9-D82CC4A285F1}" type="datetimeFigureOut">
              <a:rPr lang="en-GB" smtClean="0"/>
              <a:t>07/06/2022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66EBC5-E899-C678-45C3-9501F8569C8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7977C6-4B6E-8EAD-91A1-0E21AF88C7E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CC51CC-F453-46DB-8C39-E24EA5A5E5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88875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B566AA4C-6F21-1356-C208-A7FFB502DCF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" b="24904"/>
          <a:stretch/>
        </p:blipFill>
        <p:spPr>
          <a:xfrm>
            <a:off x="1293136" y="0"/>
            <a:ext cx="960572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51014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CDE83F6591E00449CD7F3AEF6D04611" ma:contentTypeVersion="16" ma:contentTypeDescription="Create a new document." ma:contentTypeScope="" ma:versionID="2ea49ab88c9d98ae05e6ae68fd8b3311">
  <xsd:schema xmlns:xsd="http://www.w3.org/2001/XMLSchema" xmlns:xs="http://www.w3.org/2001/XMLSchema" xmlns:p="http://schemas.microsoft.com/office/2006/metadata/properties" xmlns:ns2="35f2c6bf-d98b-4079-aa3d-7207baaaff85" xmlns:ns3="bad12d57-1c4d-4676-8d88-36e44161458a" targetNamespace="http://schemas.microsoft.com/office/2006/metadata/properties" ma:root="true" ma:fieldsID="80bb5dc1560319fd81543fc5e3ea9d09" ns2:_="" ns3:_="">
    <xsd:import namespace="35f2c6bf-d98b-4079-aa3d-7207baaaff85"/>
    <xsd:import namespace="bad12d57-1c4d-4676-8d88-36e44161458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5f2c6bf-d98b-4079-aa3d-7207baaaff8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784a313c-8374-4e0a-92e1-f940e174caa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d12d57-1c4d-4676-8d88-36e44161458a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82bcccf6-c466-453a-8981-ad8f58542666}" ma:internalName="TaxCatchAll" ma:showField="CatchAllData" ma:web="bad12d57-1c4d-4676-8d88-36e44161458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ad12d57-1c4d-4676-8d88-36e44161458a" xsi:nil="true"/>
    <lcf76f155ced4ddcb4097134ff3c332f xmlns="35f2c6bf-d98b-4079-aa3d-7207baaaff85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7CF24736-4E20-49EE-9AC7-1EB6BD7206F9}"/>
</file>

<file path=customXml/itemProps2.xml><?xml version="1.0" encoding="utf-8"?>
<ds:datastoreItem xmlns:ds="http://schemas.openxmlformats.org/officeDocument/2006/customXml" ds:itemID="{3917ABEA-5E0F-4F15-9BEF-2BED5384C0D8}"/>
</file>

<file path=customXml/itemProps3.xml><?xml version="1.0" encoding="utf-8"?>
<ds:datastoreItem xmlns:ds="http://schemas.openxmlformats.org/officeDocument/2006/customXml" ds:itemID="{4754869F-DFB8-4A87-9E9A-A1D44C93F2A9}"/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Deep Release</dc:creator>
  <cp:lastModifiedBy>Deep Release</cp:lastModifiedBy>
  <cp:revision>1</cp:revision>
  <cp:lastPrinted>2022-06-07T10:16:18Z</cp:lastPrinted>
  <dcterms:created xsi:type="dcterms:W3CDTF">2022-06-07T09:54:36Z</dcterms:created>
  <dcterms:modified xsi:type="dcterms:W3CDTF">2022-06-07T11:14:37Z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0x0101000CDE83F6591E00449CD7F3AEF6D04611</vt:lpwstr>
  </property>
</Properties>
</file>