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23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97D57-B59D-7A1A-DBAC-B0FE2B9A5E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B41AC1-0916-509E-131C-8F860AC02D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12472B-B8D3-CC4F-7FCE-E4ECDB136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3446E-5E77-4D03-BB4E-872940667D48}" type="datetimeFigureOut">
              <a:rPr lang="en-GB" smtClean="0"/>
              <a:t>29/05/2023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B6AE24-58F0-3170-37AC-474256091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1B83EF-E0A4-B97E-9188-B6FE75075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046CB-EC09-4027-8EA8-1E7EF285CD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8888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F746A-0397-C87E-AEC8-2CDCBFF0C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500310-5718-CFF8-617D-E0B3302031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C59377-3798-DA8F-9263-72C3BCAB9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3446E-5E77-4D03-BB4E-872940667D48}" type="datetimeFigureOut">
              <a:rPr lang="en-GB" smtClean="0"/>
              <a:t>29/05/2023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733D65-171F-DC8A-167E-E671AA2CD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527C6B-CCC1-6A68-1801-52D85BA94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046CB-EC09-4027-8EA8-1E7EF285CD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0248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DB8160F-50A7-C024-5830-DE73662BF6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AD1D35-15F7-259A-9388-3A2315ABB4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B512CC-9469-6904-B1F1-B69A29095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3446E-5E77-4D03-BB4E-872940667D48}" type="datetimeFigureOut">
              <a:rPr lang="en-GB" smtClean="0"/>
              <a:t>29/05/2023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A9BC01-3DEA-562E-680B-F30E0559B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6E8BA7-75B6-2C78-C90B-EBE08CC96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046CB-EC09-4027-8EA8-1E7EF285CD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8870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9EB3E-F8F5-60F1-B77F-73A228311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93359B-5712-00E8-06BA-5D62A75D08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9BFB56-52CC-D689-034D-2016AD0D9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3446E-5E77-4D03-BB4E-872940667D48}" type="datetimeFigureOut">
              <a:rPr lang="en-GB" smtClean="0"/>
              <a:t>29/05/2023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713EFC-1B03-651E-3DD3-18D366E0F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3861D6-726D-928B-FF2A-8BC8F9708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046CB-EC09-4027-8EA8-1E7EF285CD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9890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CA3F29-B44B-0FF0-0252-16D4F0B54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3E7ADA-2EFC-B226-8394-84FDEE1144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1F908F-8B0F-8802-2C2E-10D3ADF03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3446E-5E77-4D03-BB4E-872940667D48}" type="datetimeFigureOut">
              <a:rPr lang="en-GB" smtClean="0"/>
              <a:t>29/05/2023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0EAE05-C588-5164-D517-387F2B977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FBF263-639C-DB4D-34EA-5B8052A98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046CB-EC09-4027-8EA8-1E7EF285CD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951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D6082-6AB0-C6A9-8430-E8FA512CF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9C525E-E78C-6032-C2A2-FA29CAB848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9738B8-A9ED-1945-E03D-DC37401035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AD9A6D-C077-4F3D-6F45-FA934E06A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3446E-5E77-4D03-BB4E-872940667D48}" type="datetimeFigureOut">
              <a:rPr lang="en-GB" smtClean="0"/>
              <a:t>29/05/2023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DAC225-3A44-0DF1-6538-03619CB21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8D127B-C887-C742-75E5-1E33015CD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046CB-EC09-4027-8EA8-1E7EF285CD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3801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1CD24-0811-9EF0-A0B5-2EDC63BC9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ABAEF4-3123-2677-3C52-2E4D25EFED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373022-D5C0-FE0F-0779-4413CF4137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6C8FC5-85FA-9476-E080-A621FEBACF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8C2A57-521C-6732-D5FE-F09182C121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5F89860-024A-64CE-58D4-3B62E06F7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3446E-5E77-4D03-BB4E-872940667D48}" type="datetimeFigureOut">
              <a:rPr lang="en-GB" smtClean="0"/>
              <a:t>29/05/2023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A3E431-C10E-B0B3-9224-5FE37BD00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C4405C-F445-F5DB-F079-656CC697E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046CB-EC09-4027-8EA8-1E7EF285CD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9177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353C6-87A8-A39D-D273-01E130E57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7951F1-4290-8143-40FF-2B7DC5524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3446E-5E77-4D03-BB4E-872940667D48}" type="datetimeFigureOut">
              <a:rPr lang="en-GB" smtClean="0"/>
              <a:t>29/05/2023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BD6B15-2156-4D6F-71E5-2952C562E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EF9F96-D34E-E63F-FEFC-E8B113C39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046CB-EC09-4027-8EA8-1E7EF285CD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5927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89AEC1-E00B-A673-6C27-070A59DE4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3446E-5E77-4D03-BB4E-872940667D48}" type="datetimeFigureOut">
              <a:rPr lang="en-GB" smtClean="0"/>
              <a:t>29/05/2023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D982FD-0147-2341-2424-2D4E8CB31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520350-3939-65FA-522C-13CD3920C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046CB-EC09-4027-8EA8-1E7EF285CD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4168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1A147-922E-60EC-5939-C0941B59D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ECD195-7117-27BC-4437-7764C48F14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9F4B8D-FBD9-6F04-A8CB-0572BE3265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B241E2-35C5-20D6-63DF-CE3E73CA8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3446E-5E77-4D03-BB4E-872940667D48}" type="datetimeFigureOut">
              <a:rPr lang="en-GB" smtClean="0"/>
              <a:t>29/05/2023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4E7E21-3B4A-42B6-D6F4-0CC7F9824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0DE2B9-8A22-D0EE-E4A8-96DC14D09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046CB-EC09-4027-8EA8-1E7EF285CD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091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7FC30-3840-10E2-8CC5-DB773AB47C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292B72F-B402-C551-1805-2732222BF3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DFD646-B3E8-1C09-BDA3-F36275669F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F67F4C-9B33-6D49-FBE5-42607B0A3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3446E-5E77-4D03-BB4E-872940667D48}" type="datetimeFigureOut">
              <a:rPr lang="en-GB" smtClean="0"/>
              <a:t>29/05/2023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08EC9E-E4A0-6252-80A2-41386D10C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C41380-AA62-12FF-BEA6-F50571846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046CB-EC09-4027-8EA8-1E7EF285CD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4951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2E0FF9-535F-0360-C77F-212375291E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369127-2DCC-800F-D311-A562F809D8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B07AB0-200C-BCE4-F018-DD178A5C89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33446E-5E77-4D03-BB4E-872940667D48}" type="datetimeFigureOut">
              <a:rPr lang="en-GB" smtClean="0"/>
              <a:t>29/05/2023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A7CF13-72D8-96C6-56D1-343F03CD8E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AB7C29-2B20-15EC-C2DE-A3306FC63B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046CB-EC09-4027-8EA8-1E7EF285CD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6122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1295F49-A926-8E4F-6ACF-87EA3FDDFC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37" y="0"/>
            <a:ext cx="121319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7808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CDE83F6591E00449CD7F3AEF6D04611" ma:contentTypeVersion="16" ma:contentTypeDescription="Create a new document." ma:contentTypeScope="" ma:versionID="2ea49ab88c9d98ae05e6ae68fd8b3311">
  <xsd:schema xmlns:xsd="http://www.w3.org/2001/XMLSchema" xmlns:xs="http://www.w3.org/2001/XMLSchema" xmlns:p="http://schemas.microsoft.com/office/2006/metadata/properties" xmlns:ns2="35f2c6bf-d98b-4079-aa3d-7207baaaff85" xmlns:ns3="bad12d57-1c4d-4676-8d88-36e44161458a" targetNamespace="http://schemas.microsoft.com/office/2006/metadata/properties" ma:root="true" ma:fieldsID="80bb5dc1560319fd81543fc5e3ea9d09" ns2:_="" ns3:_="">
    <xsd:import namespace="35f2c6bf-d98b-4079-aa3d-7207baaaff85"/>
    <xsd:import namespace="bad12d57-1c4d-4676-8d88-36e44161458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f2c6bf-d98b-4079-aa3d-7207baaaff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4a313c-8374-4e0a-92e1-f940e174caa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d12d57-1c4d-4676-8d88-36e44161458a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82bcccf6-c466-453a-8981-ad8f58542666}" ma:internalName="TaxCatchAll" ma:showField="CatchAllData" ma:web="bad12d57-1c4d-4676-8d88-36e44161458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7A10C96-44D6-4BA2-9CD9-CD4816CE3811}"/>
</file>

<file path=customXml/itemProps2.xml><?xml version="1.0" encoding="utf-8"?>
<ds:datastoreItem xmlns:ds="http://schemas.openxmlformats.org/officeDocument/2006/customXml" ds:itemID="{C8EAD016-0725-4A82-B34F-2AB6D79BF12D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Deep Release</dc:creator>
  <cp:lastModifiedBy>Deep Release</cp:lastModifiedBy>
  <cp:revision>1</cp:revision>
  <dcterms:created xsi:type="dcterms:W3CDTF">2023-05-29T09:56:43Z</dcterms:created>
  <dcterms:modified xsi:type="dcterms:W3CDTF">2023-05-29T09:57:21Z</dcterms:modified>
</cp:coreProperties>
</file>