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97D57-B59D-7A1A-DBAC-B0FE2B9A5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41AC1-0916-509E-131C-8F860AC02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2472B-B8D3-CC4F-7FCE-E4ECDB136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6AE24-58F0-3170-37AC-47425609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B83EF-E0A4-B97E-9188-B6FE7507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88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746A-0397-C87E-AEC8-2CDCBFF0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00310-5718-CFF8-617D-E0B330203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59377-3798-DA8F-9263-72C3BCAB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33D65-171F-DC8A-167E-E671AA2C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27C6B-CCC1-6A68-1801-52D85BA9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4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8160F-50A7-C024-5830-DE73662BF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D1D35-15F7-259A-9388-3A2315ABB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12CC-9469-6904-B1F1-B69A2909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9BC01-3DEA-562E-680B-F30E0559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E8BA7-75B6-2C78-C90B-EBE08CC9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7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9EB3E-F8F5-60F1-B77F-73A22831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3359B-5712-00E8-06BA-5D62A75D0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BFB56-52CC-D689-034D-2016AD0D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3EFC-1B03-651E-3DD3-18D366E0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861D6-726D-928B-FF2A-8BC8F9708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9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A3F29-B44B-0FF0-0252-16D4F0B54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E7ADA-2EFC-B226-8394-84FDEE11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F908F-8B0F-8802-2C2E-10D3ADF0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EAE05-C588-5164-D517-387F2B97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BF263-639C-DB4D-34EA-5B8052A98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5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D6082-6AB0-C6A9-8430-E8FA512CF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525E-E78C-6032-C2A2-FA29CAB84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738B8-A9ED-1945-E03D-DC3740103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D9A6D-C077-4F3D-6F45-FA934E06A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AC225-3A44-0DF1-6538-03619CB2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8D127B-C887-C742-75E5-1E33015CD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0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CD24-0811-9EF0-A0B5-2EDC63BC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BAEF4-3123-2677-3C52-2E4D25EFE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73022-D5C0-FE0F-0779-4413CF413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C8FC5-85FA-9476-E080-A621FEBAC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C2A57-521C-6732-D5FE-F09182C12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89860-024A-64CE-58D4-3B62E06F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A3E431-C10E-B0B3-9224-5FE37BD00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4405C-F445-F5DB-F079-656CC697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7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353C6-87A8-A39D-D273-01E130E5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7951F1-4290-8143-40FF-2B7DC5524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D6B15-2156-4D6F-71E5-2952C562E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F9F96-D34E-E63F-FEFC-E8B113C3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2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89AEC1-E00B-A673-6C27-070A59DE4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D982FD-0147-2341-2424-2D4E8CB3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20350-3939-65FA-522C-13CD3920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6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1A147-922E-60EC-5939-C0941B59D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D195-7117-27BC-4437-7764C48F1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F4B8D-FBD9-6F04-A8CB-0572BE326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241E2-35C5-20D6-63DF-CE3E73CA8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E7E21-3B4A-42B6-D6F4-0CC7F982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DE2B9-8A22-D0EE-E4A8-96DC14D09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09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FC30-3840-10E2-8CC5-DB773AB4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2B72F-B402-C551-1805-2732222BF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FD646-B3E8-1C09-BDA3-F36275669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67F4C-9B33-6D49-FBE5-42607B0A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08EC9E-E4A0-6252-80A2-41386D10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41380-AA62-12FF-BEA6-F5057184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95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2E0FF9-535F-0360-C77F-21237529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69127-2DCC-800F-D311-A562F809D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7AB0-200C-BCE4-F018-DD178A5C8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3446E-5E77-4D03-BB4E-872940667D48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7CF13-72D8-96C6-56D1-343F03CD8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B7C29-2B20-15EC-C2DE-A3306FC63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046CB-EC09-4027-8EA8-1E7EF285CD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22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295F49-A926-8E4F-6ACF-87EA3FDDF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7" y="0"/>
            <a:ext cx="121319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0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6" ma:contentTypeDescription="Create a new document." ma:contentTypeScope="" ma:versionID="2ea49ab88c9d98ae05e6ae68fd8b3311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80bb5dc1560319fd81543fc5e3ea9d09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A10C96-44D6-4BA2-9CD9-CD4816CE3811}"/>
</file>

<file path=customXml/itemProps2.xml><?xml version="1.0" encoding="utf-8"?>
<ds:datastoreItem xmlns:ds="http://schemas.openxmlformats.org/officeDocument/2006/customXml" ds:itemID="{C8EAD016-0725-4A82-B34F-2AB6D79BF12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Release</dc:creator>
  <cp:lastModifiedBy>Deep Release</cp:lastModifiedBy>
  <cp:revision>1</cp:revision>
  <dcterms:created xsi:type="dcterms:W3CDTF">2023-05-29T09:56:43Z</dcterms:created>
  <dcterms:modified xsi:type="dcterms:W3CDTF">2023-05-29T09:57:21Z</dcterms:modified>
</cp:coreProperties>
</file>