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95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84779-AFF7-107E-2E02-91F9DD180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9DC6F-B963-88CF-2191-0E1F20A2A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B43FB-C430-B259-1C11-F053F5B40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F4948-55F8-0946-5DDF-47303D663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37D35-949F-0F56-4F4B-BFA45AB0C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14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ED2F0-C372-E15B-DA33-E52C0EEEC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CDBADE-234B-CDBC-2349-91ECDB125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176BE-7DB9-61E9-D68B-E20A80B64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6E369-58C8-F0F2-ADB3-9265B1A63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C4FB2-8C4B-7E96-D152-9750F505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5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1819D1-3340-9AD4-A5DB-A2DAB06AC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28CFC-D5CB-549F-4828-B16AFFD4E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EC821-D18E-1526-C9AE-B71E51508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3B821-E1E7-C18F-5227-8E13925C0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43E91-0A33-A3F9-37CB-B530A9421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6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A1931-1535-AF39-5744-F169FD891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429AB-C8B3-38EC-AF77-8AAE9D9D0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C6C58-1C53-4495-F800-1CAB0B3E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AFBB9-0F5F-F07B-7789-3CF752C22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55C8B-6012-FFEB-875F-530C02FFF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90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77E9E-748B-BA49-B25C-4BEFFDF8A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CFCCA-358F-02E7-F824-4E87C71CB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D5264-1F52-00C0-CF43-0ACE603F5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8FE19-585D-BEBD-2EA3-7663ED93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E6DC3-BDE2-8884-44C5-377BF27EB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74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1B26-E4FD-642E-62E4-3E77F71ED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240A5-D4C2-FC8D-73B6-7043D1BB52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D6CD99-7233-950E-1124-50776342A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89B38-C03E-FBF4-B8B7-0C4AA9CE5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B3EB7-D65D-09B1-04A5-D4567499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F8ECF3-3080-D49A-DE71-EC4A3472C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86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7808C-6C9F-35B3-8557-C41B55878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4117E-6B12-1CA7-D6B6-C250E206D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849544-4881-348B-B4C0-2E2FB772C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DCFD89-0149-4A3D-20AF-C389E9BDA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AF06BA-CE45-004C-3043-DB8CC7331A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37FF66-3658-EBDB-AC41-9BF3E1C3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25B65B-620E-3C7B-FB70-339BA3242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1ABE95-F0D3-97D4-41ED-81804B587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8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B3CF8-5258-0A07-4B2A-A90590F4F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371A1-A6E8-77A2-1627-63ADED44D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40A6C2-A944-41D5-0736-5BEA618F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94BF3-D269-31D9-5475-A4CA4CEB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83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6C15F7-C9E3-09AB-180D-A84DCB6D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AAF24-FC48-17A5-E739-84DA24CF6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BAE86-E12F-09A6-E881-583E7E06B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06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006F-D451-56C9-CC84-63C8A1301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F8DA8-5CE0-B4F8-DA67-3C4079DCC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CD0D8-3A69-3C69-BFCD-0BFF5EDF2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E5E67-BCA0-0D27-FC9A-0463A9892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C5416-B033-559F-59B9-E0D48AEC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0AA9F-F6FE-FD22-24B3-3044C119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26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D647B-7A3F-012D-1A44-93A63CE2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7278E0-FD91-95D3-CAF9-145FEB4C7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51B277-E368-8304-AEC2-D8434EBD0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2D6E0-CD27-4F1D-19CB-511B81BB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2D2A5B-5AC3-850A-221F-4FC6F5BD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D89CC-044E-0B81-5144-6BEF6DB0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2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59B5C3-5C49-53D1-BCA1-3D99E1826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0A8BD-CC14-5B5C-4341-5567D4538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9D4CF-07D1-389D-8250-A1FB9EADE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3E2D6-9C1D-48AA-ADC1-65BFE613A3A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C8469-B2AE-693F-2620-6814FE8E4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F7035-582A-EBC5-DDCC-10A813530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6F20F-AB89-4A32-AF5C-2F8DE97C7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98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712F8BC-038D-99BB-941B-B564ABE33461}"/>
              </a:ext>
            </a:extLst>
          </p:cNvPr>
          <p:cNvCxnSpPr>
            <a:cxnSpLocks/>
          </p:cNvCxnSpPr>
          <p:nvPr/>
        </p:nvCxnSpPr>
        <p:spPr>
          <a:xfrm>
            <a:off x="2096666" y="1652110"/>
            <a:ext cx="0" cy="3956367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2390683-7CB8-7506-8209-FDA665E2B377}"/>
              </a:ext>
            </a:extLst>
          </p:cNvPr>
          <p:cNvCxnSpPr>
            <a:cxnSpLocks/>
            <a:stCxn id="30" idx="2"/>
          </p:cNvCxnSpPr>
          <p:nvPr/>
        </p:nvCxnSpPr>
        <p:spPr>
          <a:xfrm flipH="1">
            <a:off x="783853" y="1552399"/>
            <a:ext cx="1" cy="40607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7413805-CD8C-AFA7-88B8-3F3803E9FE7F}"/>
              </a:ext>
            </a:extLst>
          </p:cNvPr>
          <p:cNvCxnSpPr>
            <a:cxnSpLocks/>
          </p:cNvCxnSpPr>
          <p:nvPr/>
        </p:nvCxnSpPr>
        <p:spPr>
          <a:xfrm>
            <a:off x="4658842" y="1652110"/>
            <a:ext cx="0" cy="3956367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70CE2BD-0595-3190-AF4D-CB613F21182A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3398713" y="1552399"/>
            <a:ext cx="1" cy="40607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6307C54-0C9C-5517-8E58-FAF72AA67BE0}"/>
              </a:ext>
            </a:extLst>
          </p:cNvPr>
          <p:cNvCxnSpPr>
            <a:cxnSpLocks/>
          </p:cNvCxnSpPr>
          <p:nvPr/>
        </p:nvCxnSpPr>
        <p:spPr>
          <a:xfrm>
            <a:off x="7391015" y="1652110"/>
            <a:ext cx="0" cy="3956367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532EEA5-8205-6A45-C99F-3E11C16BF331}"/>
              </a:ext>
            </a:extLst>
          </p:cNvPr>
          <p:cNvCxnSpPr>
            <a:cxnSpLocks/>
            <a:stCxn id="34" idx="2"/>
            <a:endCxn id="42" idx="0"/>
          </p:cNvCxnSpPr>
          <p:nvPr/>
        </p:nvCxnSpPr>
        <p:spPr>
          <a:xfrm>
            <a:off x="6005770" y="1903006"/>
            <a:ext cx="10169" cy="375235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5057463-1EAF-2A6D-1342-B89B3EF0AC69}"/>
              </a:ext>
            </a:extLst>
          </p:cNvPr>
          <p:cNvCxnSpPr>
            <a:cxnSpLocks/>
          </p:cNvCxnSpPr>
          <p:nvPr/>
        </p:nvCxnSpPr>
        <p:spPr>
          <a:xfrm>
            <a:off x="11287329" y="1656784"/>
            <a:ext cx="0" cy="3956367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1C45D8D-F989-240E-014C-26721ABCA59C}"/>
              </a:ext>
            </a:extLst>
          </p:cNvPr>
          <p:cNvCxnSpPr>
            <a:cxnSpLocks/>
          </p:cNvCxnSpPr>
          <p:nvPr/>
        </p:nvCxnSpPr>
        <p:spPr>
          <a:xfrm>
            <a:off x="8682173" y="1684562"/>
            <a:ext cx="0" cy="3956367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628BD3C-D69A-7E56-9161-E4C4763AEF13}"/>
              </a:ext>
            </a:extLst>
          </p:cNvPr>
          <p:cNvSpPr/>
          <p:nvPr/>
        </p:nvSpPr>
        <p:spPr>
          <a:xfrm>
            <a:off x="136296" y="3105551"/>
            <a:ext cx="1295114" cy="8691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/>
              <a:t>INFANCY</a:t>
            </a:r>
          </a:p>
          <a:p>
            <a:pPr algn="ctr"/>
            <a:r>
              <a:rPr lang="en-GB" sz="1500" b="1"/>
              <a:t>0-2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370BEF-1B31-8815-EE52-CACA84A8107A}"/>
              </a:ext>
            </a:extLst>
          </p:cNvPr>
          <p:cNvSpPr/>
          <p:nvPr/>
        </p:nvSpPr>
        <p:spPr>
          <a:xfrm>
            <a:off x="1449109" y="3105551"/>
            <a:ext cx="1295114" cy="8691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/>
              <a:t>EARLY CHILDHOOD</a:t>
            </a:r>
          </a:p>
          <a:p>
            <a:pPr algn="ctr"/>
            <a:r>
              <a:rPr lang="en-GB" sz="1500" b="1"/>
              <a:t>2-4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4E17AA-0E3A-D9F2-88B7-E8A38BE6B74F}"/>
              </a:ext>
            </a:extLst>
          </p:cNvPr>
          <p:cNvSpPr/>
          <p:nvPr/>
        </p:nvSpPr>
        <p:spPr>
          <a:xfrm>
            <a:off x="2751156" y="3105551"/>
            <a:ext cx="1295114" cy="86913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/>
              <a:t>MIDDLE CHILDHOOD</a:t>
            </a:r>
          </a:p>
          <a:p>
            <a:pPr algn="ctr"/>
            <a:r>
              <a:rPr lang="en-GB" sz="1500" b="1"/>
              <a:t>4-6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95583F-7EFE-EA01-0B68-FDA230BB97C5}"/>
              </a:ext>
            </a:extLst>
          </p:cNvPr>
          <p:cNvSpPr/>
          <p:nvPr/>
        </p:nvSpPr>
        <p:spPr>
          <a:xfrm>
            <a:off x="4011285" y="3105551"/>
            <a:ext cx="1295114" cy="869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/>
              <a:t>LATE CHILDHOOD</a:t>
            </a:r>
          </a:p>
          <a:p>
            <a:pPr algn="ctr"/>
            <a:r>
              <a:rPr lang="en-GB" sz="1500" b="1"/>
              <a:t>7-11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96B437-7152-7452-B133-2B504E1268B5}"/>
              </a:ext>
            </a:extLst>
          </p:cNvPr>
          <p:cNvSpPr/>
          <p:nvPr/>
        </p:nvSpPr>
        <p:spPr>
          <a:xfrm>
            <a:off x="5316926" y="3105551"/>
            <a:ext cx="1383581" cy="869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/>
              <a:t>EARLY</a:t>
            </a:r>
          </a:p>
          <a:p>
            <a:pPr algn="ctr"/>
            <a:r>
              <a:rPr lang="en-GB" sz="1500" b="1"/>
              <a:t>ADOLESCENCE</a:t>
            </a:r>
          </a:p>
          <a:p>
            <a:pPr algn="ctr"/>
            <a:r>
              <a:rPr lang="en-GB" sz="1500" b="1"/>
              <a:t>12-18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D2FCAD-9D9D-A8E1-0C7C-3704F14E5C1A}"/>
              </a:ext>
            </a:extLst>
          </p:cNvPr>
          <p:cNvSpPr/>
          <p:nvPr/>
        </p:nvSpPr>
        <p:spPr>
          <a:xfrm>
            <a:off x="6700507" y="3105551"/>
            <a:ext cx="1338065" cy="8691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/>
              <a:t>ADOLESCENCE</a:t>
            </a:r>
          </a:p>
          <a:p>
            <a:pPr algn="ctr"/>
            <a:r>
              <a:rPr lang="en-GB" sz="1500" b="1"/>
              <a:t>19-24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08209-2794-9B34-FD3D-DEE85E0B7564}"/>
              </a:ext>
            </a:extLst>
          </p:cNvPr>
          <p:cNvSpPr/>
          <p:nvPr/>
        </p:nvSpPr>
        <p:spPr>
          <a:xfrm>
            <a:off x="8034616" y="3105551"/>
            <a:ext cx="1295114" cy="8691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/>
              <a:t>ADULTHOOD</a:t>
            </a:r>
          </a:p>
          <a:p>
            <a:pPr algn="ctr"/>
            <a:r>
              <a:rPr lang="en-GB" sz="1500" b="1"/>
              <a:t>25-40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817973-189A-4B7E-7004-2B7B7BA3C4F5}"/>
              </a:ext>
            </a:extLst>
          </p:cNvPr>
          <p:cNvSpPr/>
          <p:nvPr/>
        </p:nvSpPr>
        <p:spPr>
          <a:xfrm>
            <a:off x="10639772" y="3105551"/>
            <a:ext cx="1295114" cy="8691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/>
              <a:t>SENIOR AGE</a:t>
            </a:r>
          </a:p>
          <a:p>
            <a:pPr algn="ctr"/>
            <a:r>
              <a:rPr lang="en-GB" sz="1500" b="1"/>
              <a:t>65-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837008-674B-0A63-CB66-708F267AE2D9}"/>
              </a:ext>
            </a:extLst>
          </p:cNvPr>
          <p:cNvSpPr txBox="1"/>
          <p:nvPr/>
        </p:nvSpPr>
        <p:spPr>
          <a:xfrm>
            <a:off x="0" y="1152289"/>
            <a:ext cx="1567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00B0F0"/>
                </a:solidFill>
              </a:rPr>
              <a:t>TRUST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D238BD5-668E-8767-24A6-62A73E54F8F7}"/>
              </a:ext>
            </a:extLst>
          </p:cNvPr>
          <p:cNvSpPr txBox="1"/>
          <p:nvPr/>
        </p:nvSpPr>
        <p:spPr>
          <a:xfrm>
            <a:off x="1343716" y="1349008"/>
            <a:ext cx="1505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chemeClr val="accent2"/>
                </a:solidFill>
              </a:rPr>
              <a:t>AUTONOMY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7FC4DC3-8D59-F489-DBCA-FE97ECF59CB8}"/>
              </a:ext>
            </a:extLst>
          </p:cNvPr>
          <p:cNvSpPr txBox="1"/>
          <p:nvPr/>
        </p:nvSpPr>
        <p:spPr>
          <a:xfrm>
            <a:off x="2652182" y="1152289"/>
            <a:ext cx="1493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7030A0"/>
                </a:solidFill>
              </a:rPr>
              <a:t>INITIATIVE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8ABC29-3EF2-068D-E383-D3AA36B283D5}"/>
              </a:ext>
            </a:extLst>
          </p:cNvPr>
          <p:cNvSpPr txBox="1"/>
          <p:nvPr/>
        </p:nvSpPr>
        <p:spPr>
          <a:xfrm>
            <a:off x="3767320" y="1357626"/>
            <a:ext cx="1783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chemeClr val="accent6">
                    <a:lumMod val="75000"/>
                  </a:schemeClr>
                </a:solidFill>
              </a:rPr>
              <a:t>COMPETENCE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B560F75-EF46-7E5E-2154-89C1403CD411}"/>
              </a:ext>
            </a:extLst>
          </p:cNvPr>
          <p:cNvSpPr txBox="1"/>
          <p:nvPr/>
        </p:nvSpPr>
        <p:spPr>
          <a:xfrm>
            <a:off x="5201047" y="1195120"/>
            <a:ext cx="1609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C00000"/>
                </a:solidFill>
              </a:rPr>
              <a:t>GROUP</a:t>
            </a:r>
          </a:p>
          <a:p>
            <a:pPr algn="ctr"/>
            <a:r>
              <a:rPr lang="en-GB" sz="2000" b="1">
                <a:solidFill>
                  <a:srgbClr val="C00000"/>
                </a:solidFill>
              </a:rPr>
              <a:t>IDENTITY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6DF5D0-7FB7-2FBC-146F-AF874EEFB04B}"/>
              </a:ext>
            </a:extLst>
          </p:cNvPr>
          <p:cNvSpPr txBox="1"/>
          <p:nvPr/>
        </p:nvSpPr>
        <p:spPr>
          <a:xfrm>
            <a:off x="6674858" y="1325955"/>
            <a:ext cx="1477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002060"/>
                </a:solidFill>
              </a:rPr>
              <a:t>IDENTITY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DB0C76-BCB1-2AB9-33F4-E65A9C7E0D56}"/>
              </a:ext>
            </a:extLst>
          </p:cNvPr>
          <p:cNvSpPr txBox="1"/>
          <p:nvPr/>
        </p:nvSpPr>
        <p:spPr>
          <a:xfrm>
            <a:off x="7963328" y="1149118"/>
            <a:ext cx="1437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chemeClr val="accent4">
                    <a:lumMod val="75000"/>
                  </a:schemeClr>
                </a:solidFill>
              </a:rPr>
              <a:t>INTIMACY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4860634-2A6F-02B9-8C3B-B8A11524651F}"/>
              </a:ext>
            </a:extLst>
          </p:cNvPr>
          <p:cNvSpPr txBox="1"/>
          <p:nvPr/>
        </p:nvSpPr>
        <p:spPr>
          <a:xfrm>
            <a:off x="10525511" y="1152289"/>
            <a:ext cx="1523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chemeClr val="accent6">
                    <a:lumMod val="50000"/>
                  </a:schemeClr>
                </a:solidFill>
              </a:rPr>
              <a:t>INTEGRITY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B9CFA7-4F34-6B18-FA62-41B389E504FF}"/>
              </a:ext>
            </a:extLst>
          </p:cNvPr>
          <p:cNvSpPr txBox="1"/>
          <p:nvPr/>
        </p:nvSpPr>
        <p:spPr>
          <a:xfrm>
            <a:off x="0" y="5655357"/>
            <a:ext cx="1567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8BE1FF"/>
                </a:solidFill>
              </a:rPr>
              <a:t>MISTRUST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2471A88-8C52-2459-D85F-78D1ED631DA3}"/>
              </a:ext>
            </a:extLst>
          </p:cNvPr>
          <p:cNvSpPr txBox="1"/>
          <p:nvPr/>
        </p:nvSpPr>
        <p:spPr>
          <a:xfrm>
            <a:off x="1343716" y="5501469"/>
            <a:ext cx="1505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DOUBT &amp; SHAME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CBFC08E-5886-4FE8-4E95-50795C9D5198}"/>
              </a:ext>
            </a:extLst>
          </p:cNvPr>
          <p:cNvSpPr txBox="1"/>
          <p:nvPr/>
        </p:nvSpPr>
        <p:spPr>
          <a:xfrm>
            <a:off x="2652182" y="5655357"/>
            <a:ext cx="1493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CBA9E5"/>
                </a:solidFill>
              </a:rPr>
              <a:t>GUILT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6B86F6E-5A57-252D-DF6D-FDF8A963A8DA}"/>
              </a:ext>
            </a:extLst>
          </p:cNvPr>
          <p:cNvSpPr txBox="1"/>
          <p:nvPr/>
        </p:nvSpPr>
        <p:spPr>
          <a:xfrm>
            <a:off x="3925004" y="5663052"/>
            <a:ext cx="146767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>INFERIORITY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DA2EFD-0AA4-5212-241D-9F1952220EBE}"/>
              </a:ext>
            </a:extLst>
          </p:cNvPr>
          <p:cNvSpPr txBox="1"/>
          <p:nvPr/>
        </p:nvSpPr>
        <p:spPr>
          <a:xfrm>
            <a:off x="5211216" y="5655357"/>
            <a:ext cx="1609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9393"/>
                </a:solidFill>
              </a:rPr>
              <a:t>ALIENATION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63FD09-C928-B267-B862-68E00A7D0E90}"/>
              </a:ext>
            </a:extLst>
          </p:cNvPr>
          <p:cNvSpPr txBox="1"/>
          <p:nvPr/>
        </p:nvSpPr>
        <p:spPr>
          <a:xfrm>
            <a:off x="6652242" y="5501469"/>
            <a:ext cx="1477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93B7FF"/>
                </a:solidFill>
              </a:rPr>
              <a:t>ROLE</a:t>
            </a:r>
          </a:p>
          <a:p>
            <a:pPr algn="ctr"/>
            <a:r>
              <a:rPr lang="en-GB" sz="2000" b="1">
                <a:solidFill>
                  <a:srgbClr val="93B7FF"/>
                </a:solidFill>
              </a:rPr>
              <a:t>CONFUSION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FB1263-880F-F497-ECA2-F0EB3628C131}"/>
              </a:ext>
            </a:extLst>
          </p:cNvPr>
          <p:cNvSpPr txBox="1"/>
          <p:nvPr/>
        </p:nvSpPr>
        <p:spPr>
          <a:xfrm>
            <a:off x="10525511" y="5655357"/>
            <a:ext cx="1523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>DESPAIR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A5D7BA2-052E-67EC-2ADD-8AD9004D32C3}"/>
              </a:ext>
            </a:extLst>
          </p:cNvPr>
          <p:cNvSpPr txBox="1"/>
          <p:nvPr/>
        </p:nvSpPr>
        <p:spPr>
          <a:xfrm>
            <a:off x="7963328" y="5655357"/>
            <a:ext cx="1437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D653"/>
                </a:solidFill>
              </a:rPr>
              <a:t>ISOLATION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432B619-100D-C133-D0E2-9BAD77FC8920}"/>
              </a:ext>
            </a:extLst>
          </p:cNvPr>
          <p:cNvCxnSpPr>
            <a:cxnSpLocks/>
          </p:cNvCxnSpPr>
          <p:nvPr/>
        </p:nvCxnSpPr>
        <p:spPr>
          <a:xfrm>
            <a:off x="10005093" y="1684562"/>
            <a:ext cx="0" cy="3956367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9CAD1C9-1A09-4D31-7FE4-F57DA83904CE}"/>
              </a:ext>
            </a:extLst>
          </p:cNvPr>
          <p:cNvSpPr/>
          <p:nvPr/>
        </p:nvSpPr>
        <p:spPr>
          <a:xfrm>
            <a:off x="9357536" y="3105551"/>
            <a:ext cx="1295114" cy="869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/>
              <a:t>MIDDLE AGE</a:t>
            </a:r>
          </a:p>
          <a:p>
            <a:pPr algn="ctr"/>
            <a:r>
              <a:rPr lang="en-GB" sz="1500" b="1"/>
              <a:t>45-65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8659B3-760D-E997-895F-F64494AECF33}"/>
              </a:ext>
            </a:extLst>
          </p:cNvPr>
          <p:cNvSpPr txBox="1"/>
          <p:nvPr/>
        </p:nvSpPr>
        <p:spPr>
          <a:xfrm>
            <a:off x="9043991" y="1391379"/>
            <a:ext cx="1922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chemeClr val="accent1">
                    <a:lumMod val="75000"/>
                  </a:schemeClr>
                </a:solidFill>
              </a:rPr>
              <a:t>PRODUCTIVITY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AAA5D8-5FE6-5157-0AB9-771405F0CD84}"/>
              </a:ext>
            </a:extLst>
          </p:cNvPr>
          <p:cNvSpPr txBox="1"/>
          <p:nvPr/>
        </p:nvSpPr>
        <p:spPr>
          <a:xfrm>
            <a:off x="9201094" y="5655357"/>
            <a:ext cx="1607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chemeClr val="accent1">
                    <a:lumMod val="40000"/>
                    <a:lumOff val="60000"/>
                  </a:schemeClr>
                </a:solidFill>
              </a:rPr>
              <a:t>STAGNATION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20F361-99FD-F905-D1C2-65747ECF9F13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USING THE TIMELINE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3389DD-394D-1571-FBC7-CCE04D8F6F28}"/>
              </a:ext>
            </a:extLst>
          </p:cNvPr>
          <p:cNvSpPr txBox="1"/>
          <p:nvPr/>
        </p:nvSpPr>
        <p:spPr>
          <a:xfrm>
            <a:off x="0" y="479367"/>
            <a:ext cx="1343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am safe, cared for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65D6C2-B196-AB2C-BD0F-B2450FFAECCA}"/>
              </a:ext>
            </a:extLst>
          </p:cNvPr>
          <p:cNvSpPr txBox="1"/>
          <p:nvPr/>
        </p:nvSpPr>
        <p:spPr>
          <a:xfrm>
            <a:off x="15024" y="6119336"/>
            <a:ext cx="14162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am not safe, cared for</a:t>
            </a:r>
          </a:p>
          <a:p>
            <a:pPr algn="ctr"/>
            <a:endParaRPr lang="en-GB" sz="1400" b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B55DA1-F672-BF54-F2EA-1B5569F7BA33}"/>
              </a:ext>
            </a:extLst>
          </p:cNvPr>
          <p:cNvSpPr txBox="1"/>
          <p:nvPr/>
        </p:nvSpPr>
        <p:spPr>
          <a:xfrm>
            <a:off x="1302512" y="449432"/>
            <a:ext cx="154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can make my own decisions, </a:t>
            </a:r>
          </a:p>
          <a:p>
            <a:pPr algn="ctr"/>
            <a:r>
              <a:rPr lang="en-GB" sz="1400" b="1"/>
              <a:t>I can try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2C73C0-4A58-BBC0-D770-CEAC77038C0E}"/>
              </a:ext>
            </a:extLst>
          </p:cNvPr>
          <p:cNvSpPr txBox="1"/>
          <p:nvPr/>
        </p:nvSpPr>
        <p:spPr>
          <a:xfrm>
            <a:off x="1314383" y="6124608"/>
            <a:ext cx="154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get it wrong,</a:t>
            </a:r>
          </a:p>
          <a:p>
            <a:pPr algn="ctr"/>
            <a:r>
              <a:rPr lang="en-GB" sz="1400" b="1"/>
              <a:t>there’s something wrong with 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E3D0947-822B-158F-C1B5-96A4D0BD95A7}"/>
              </a:ext>
            </a:extLst>
          </p:cNvPr>
          <p:cNvSpPr txBox="1"/>
          <p:nvPr/>
        </p:nvSpPr>
        <p:spPr>
          <a:xfrm>
            <a:off x="2761533" y="429618"/>
            <a:ext cx="13437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can explore</a:t>
            </a:r>
          </a:p>
          <a:p>
            <a:pPr algn="ctr"/>
            <a:r>
              <a:rPr lang="en-GB" sz="1400" b="1"/>
              <a:t>make things happen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E1D7C0-24F8-4834-4557-6BAD1540CED8}"/>
              </a:ext>
            </a:extLst>
          </p:cNvPr>
          <p:cNvSpPr txBox="1"/>
          <p:nvPr/>
        </p:nvSpPr>
        <p:spPr>
          <a:xfrm>
            <a:off x="3957701" y="437029"/>
            <a:ext cx="154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do well at school, make friends, succeed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DB1A1CC-30F6-3685-775E-D203036384B0}"/>
              </a:ext>
            </a:extLst>
          </p:cNvPr>
          <p:cNvSpPr txBox="1"/>
          <p:nvPr/>
        </p:nvSpPr>
        <p:spPr>
          <a:xfrm>
            <a:off x="2726855" y="6119336"/>
            <a:ext cx="13437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upset people, fail, I don’t want to try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1337D7-7BF9-47B8-65FC-C064848241C3}"/>
              </a:ext>
            </a:extLst>
          </p:cNvPr>
          <p:cNvSpPr txBox="1"/>
          <p:nvPr/>
        </p:nvSpPr>
        <p:spPr>
          <a:xfrm>
            <a:off x="5339353" y="445008"/>
            <a:ext cx="154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fit in well with groups, socialise, have friends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C3E7A2-B9E9-28F5-D4FF-E48C5B3EC5D2}"/>
              </a:ext>
            </a:extLst>
          </p:cNvPr>
          <p:cNvSpPr txBox="1"/>
          <p:nvPr/>
        </p:nvSpPr>
        <p:spPr>
          <a:xfrm>
            <a:off x="3851640" y="6119336"/>
            <a:ext cx="154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I’m not as clever as others; I’ll never match up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7737796-1ABA-209A-020F-8EFCED47BC01}"/>
              </a:ext>
            </a:extLst>
          </p:cNvPr>
          <p:cNvSpPr txBox="1"/>
          <p:nvPr/>
        </p:nvSpPr>
        <p:spPr>
          <a:xfrm>
            <a:off x="5263389" y="6126362"/>
            <a:ext cx="154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don’t fit in; I don’t know where I belong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C83B29-84BB-E361-1261-02CE64287A41}"/>
              </a:ext>
            </a:extLst>
          </p:cNvPr>
          <p:cNvSpPr txBox="1"/>
          <p:nvPr/>
        </p:nvSpPr>
        <p:spPr>
          <a:xfrm>
            <a:off x="6700507" y="433560"/>
            <a:ext cx="13800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am comfortable with who I am; I am my true self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4B77F76-2642-A138-5C3C-0746B0D91F71}"/>
              </a:ext>
            </a:extLst>
          </p:cNvPr>
          <p:cNvSpPr txBox="1"/>
          <p:nvPr/>
        </p:nvSpPr>
        <p:spPr>
          <a:xfrm>
            <a:off x="6645643" y="6126362"/>
            <a:ext cx="154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don’t know who I am or what I should be doing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FE9CB85-0ECE-6050-E849-883C89C0DE81}"/>
              </a:ext>
            </a:extLst>
          </p:cNvPr>
          <p:cNvSpPr txBox="1"/>
          <p:nvPr/>
        </p:nvSpPr>
        <p:spPr>
          <a:xfrm>
            <a:off x="7959549" y="449432"/>
            <a:ext cx="154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can form and commit to deep relationships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6606A4F-271A-AFC7-F0BB-94AC8A3BAAC8}"/>
              </a:ext>
            </a:extLst>
          </p:cNvPr>
          <p:cNvSpPr txBox="1"/>
          <p:nvPr/>
        </p:nvSpPr>
        <p:spPr>
          <a:xfrm>
            <a:off x="8017092" y="6111934"/>
            <a:ext cx="13839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don’t want to let people in; I’m lonely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9C2B33D-81FA-0026-78FA-A4A5A22DD41B}"/>
              </a:ext>
            </a:extLst>
          </p:cNvPr>
          <p:cNvSpPr txBox="1"/>
          <p:nvPr/>
        </p:nvSpPr>
        <p:spPr>
          <a:xfrm>
            <a:off x="9201094" y="456646"/>
            <a:ext cx="154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am building for the future, for work and family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E4FEB92-2555-7B58-64CB-FF03833761CE}"/>
              </a:ext>
            </a:extLst>
          </p:cNvPr>
          <p:cNvSpPr txBox="1"/>
          <p:nvPr/>
        </p:nvSpPr>
        <p:spPr>
          <a:xfrm>
            <a:off x="9212395" y="6104720"/>
            <a:ext cx="154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am going nowhere; my life has little meaning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F4421BB-B44D-4A2F-461F-BAA13041EE5C}"/>
              </a:ext>
            </a:extLst>
          </p:cNvPr>
          <p:cNvSpPr txBox="1"/>
          <p:nvPr/>
        </p:nvSpPr>
        <p:spPr>
          <a:xfrm>
            <a:off x="10652823" y="6126362"/>
            <a:ext cx="14001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What do I have to show for my life?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5547863-2108-641F-90F2-FD74A8C4E7B3}"/>
              </a:ext>
            </a:extLst>
          </p:cNvPr>
          <p:cNvSpPr txBox="1"/>
          <p:nvPr/>
        </p:nvSpPr>
        <p:spPr>
          <a:xfrm>
            <a:off x="10624537" y="484880"/>
            <a:ext cx="14001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I look back at a rich life and know who I am</a:t>
            </a:r>
          </a:p>
        </p:txBody>
      </p:sp>
    </p:spTree>
    <p:extLst>
      <p:ext uri="{BB962C8B-B14F-4D97-AF65-F5344CB8AC3E}">
        <p14:creationId xmlns:p14="http://schemas.microsoft.com/office/powerpoint/2010/main" val="377344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6" grpId="0"/>
      <p:bldP spid="47" grpId="0"/>
      <p:bldP spid="48" grpId="0"/>
      <p:bldP spid="49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E83F6591E00449CD7F3AEF6D04611" ma:contentTypeVersion="16" ma:contentTypeDescription="Create a new document." ma:contentTypeScope="" ma:versionID="2ea49ab88c9d98ae05e6ae68fd8b3311">
  <xsd:schema xmlns:xsd="http://www.w3.org/2001/XMLSchema" xmlns:xs="http://www.w3.org/2001/XMLSchema" xmlns:p="http://schemas.microsoft.com/office/2006/metadata/properties" xmlns:ns2="35f2c6bf-d98b-4079-aa3d-7207baaaff85" xmlns:ns3="bad12d57-1c4d-4676-8d88-36e44161458a" targetNamespace="http://schemas.microsoft.com/office/2006/metadata/properties" ma:root="true" ma:fieldsID="80bb5dc1560319fd81543fc5e3ea9d09" ns2:_="" ns3:_="">
    <xsd:import namespace="35f2c6bf-d98b-4079-aa3d-7207baaaff85"/>
    <xsd:import namespace="bad12d57-1c4d-4676-8d88-36e4416145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2c6bf-d98b-4079-aa3d-7207baaaff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4a313c-8374-4e0a-92e1-f940e174ca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d12d57-1c4d-4676-8d88-36e44161458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2bcccf6-c466-453a-8981-ad8f58542666}" ma:internalName="TaxCatchAll" ma:showField="CatchAllData" ma:web="bad12d57-1c4d-4676-8d88-36e4416145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d12d57-1c4d-4676-8d88-36e44161458a" xsi:nil="true"/>
    <lcf76f155ced4ddcb4097134ff3c332f xmlns="35f2c6bf-d98b-4079-aa3d-7207baaaff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97C0689-5623-488F-999A-BE2B17542C55}"/>
</file>

<file path=customXml/itemProps2.xml><?xml version="1.0" encoding="utf-8"?>
<ds:datastoreItem xmlns:ds="http://schemas.openxmlformats.org/officeDocument/2006/customXml" ds:itemID="{E03F9F4A-9E5F-4B4C-B329-762270928738}"/>
</file>

<file path=customXml/itemProps3.xml><?xml version="1.0" encoding="utf-8"?>
<ds:datastoreItem xmlns:ds="http://schemas.openxmlformats.org/officeDocument/2006/customXml" ds:itemID="{0900BA5F-05D1-42A3-9121-2B032D40923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 Release</dc:creator>
  <cp:lastModifiedBy>Deep Release</cp:lastModifiedBy>
  <cp:revision>1</cp:revision>
  <dcterms:created xsi:type="dcterms:W3CDTF">2023-05-29T13:41:57Z</dcterms:created>
  <dcterms:modified xsi:type="dcterms:W3CDTF">2023-05-29T13:42:39Z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0x0101000CDE83F6591E00449CD7F3AEF6D04611</vt:lpwstr>
  </property>
</Properties>
</file>