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D3D88-5FE3-E67A-9D4D-40A76EC49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B37144-94FD-B4E0-CB2E-A274D1308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CAF89-600C-C38F-2B12-5BFB3A559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CBFE-2C37-41E9-B8E1-4197C45270B1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EE2F1-9BCC-2AF0-295B-3FDB5AA18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CCD6C-2820-D36F-FA39-668FCC502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22CB-4138-4F86-8584-E7C579C27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61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EA372-4223-19B2-BF72-3074A5593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9BFE5B-0712-D563-B190-8FD7D6032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477DE-96C3-52FF-C4CD-CA6CF2DC9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CBFE-2C37-41E9-B8E1-4197C45270B1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C627C-3FA1-A183-4B20-907DAE315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42602-D7DB-3420-7D7B-EBC8C567F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22CB-4138-4F86-8584-E7C579C27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03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299A18-3689-590D-8F9B-B69ACCD524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75C943-171B-17C4-B320-73724BFA8E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B46ED-3744-5248-5AA3-848544596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CBFE-2C37-41E9-B8E1-4197C45270B1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E6017-575F-552F-CB5F-7D1C9E175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A14BA-8745-E989-6E41-17FC0B7BF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22CB-4138-4F86-8584-E7C579C27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858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78F06-6552-9472-BC78-F4C85FD0B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E8950-72B0-5820-34C2-BC1AA2886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2AFBC-81C5-74CA-206D-6F8666852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CBFE-2C37-41E9-B8E1-4197C45270B1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7D78A-1813-E721-F6C9-9FBD409EE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12044-219C-DA43-2514-E90379B6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22CB-4138-4F86-8584-E7C579C27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245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CC3C6-61F4-EC9B-DF05-08015FC3F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ED30F-50E3-2EDF-AA30-9225B39F9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3264E-F81F-8EBC-10F6-D84E4CEA4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CBFE-2C37-41E9-B8E1-4197C45270B1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D0237-ADC8-501E-5C7C-18E102D87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ECED2-F981-EA35-8E19-B7352E0F8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22CB-4138-4F86-8584-E7C579C27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197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BE031-83FB-5F2C-8914-A3CC02156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9F9BE-CBDC-9E91-6DAD-24A3827066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BB7EA3-7BB7-29E7-ED6E-836C946B38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45972E-A7D8-A9BC-8AD5-9B1AF654B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CBFE-2C37-41E9-B8E1-4197C45270B1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32DA7-F2DD-7ADC-7014-0C7C6BBB2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8FBF8-948E-44D8-1E03-036F37D9A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22CB-4138-4F86-8584-E7C579C27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096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6E9DD-B5C9-A2C0-8FF9-57F5E619E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98FB8-0F9F-81E3-7F11-DC51BF030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6C877C-B095-D55E-9847-DCBED816AB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2497DD-847F-D8A6-C363-A09D1967FB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479DD2-B8CA-822B-4BE2-37EACEB68C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BCC6E1-8E48-9999-E2A1-4AE016BD9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CBFE-2C37-41E9-B8E1-4197C45270B1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AB735E-3F92-8630-5952-1A582C2D1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8F1C40-AA84-1535-C95D-BAA92ADC1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22CB-4138-4F86-8584-E7C579C27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849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5A6BF-6680-781E-7763-72341CB88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367432-2BF2-DB12-A370-9632ADB3B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CBFE-2C37-41E9-B8E1-4197C45270B1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D3532C-E40B-F25D-D6E5-FB89DDEC5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155D87-CEC1-7173-7164-A6E85FE74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22CB-4138-4F86-8584-E7C579C27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1DAB36-6B0C-1ABA-15AB-2E3EA03E2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CBFE-2C37-41E9-B8E1-4197C45270B1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F75E65-2D77-C4D7-21DA-24098D77A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1DDD9F-5C4B-7948-F7EF-2F9473529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22CB-4138-4F86-8584-E7C579C27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354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7BDE6-9073-C31F-0919-5A41D35D1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61290-9175-3377-2232-2797DD057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7306C1-E9B6-E4B1-E1F5-230D50D90F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27FAF-225B-8D66-2FA9-5AC5CFD0B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CBFE-2C37-41E9-B8E1-4197C45270B1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6E8DB5-E833-52FA-8774-A4469241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7B23E2-D639-2224-D05C-0B0727F08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22CB-4138-4F86-8584-E7C579C27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05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7B49-EFB6-3A4A-8F38-2FD99952E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941EC7-D389-7A04-592C-E756888FC5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20B1CF-3D21-2362-C980-9DA194C05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BD3EC-5269-73ED-AADF-F86FE658A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DCBFE-2C37-41E9-B8E1-4197C45270B1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7EE27-2419-C714-B42A-CB7115CB0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92577F-A0A5-37E1-18DC-A9602FFC6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322CB-4138-4F86-8584-E7C579C27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198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F1A220-90BF-5EF9-58F2-D0F671853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63E3DB-067F-8E97-9D03-420008C04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F68519-3886-9FF9-94F4-3A54981E37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DCBFE-2C37-41E9-B8E1-4197C45270B1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03041-E8F4-BBC4-75DC-540BF75F5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E33FB-B41B-42F6-CBDA-99D7EB78FA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322CB-4138-4F86-8584-E7C579C27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37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Box 56">
            <a:extLst>
              <a:ext uri="{FF2B5EF4-FFF2-40B4-BE49-F238E27FC236}">
                <a16:creationId xmlns:a16="http://schemas.microsoft.com/office/drawing/2014/main" id="{AD18F952-D540-B03D-2BE8-BC9C7BE91439}"/>
              </a:ext>
            </a:extLst>
          </p:cNvPr>
          <p:cNvSpPr txBox="1">
            <a:spLocks noChangeArrowheads="1"/>
          </p:cNvSpPr>
          <p:nvPr/>
        </p:nvSpPr>
        <p:spPr bwMode="auto">
          <a:xfrm rot="1842524">
            <a:off x="7215318" y="529433"/>
            <a:ext cx="8218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dirty="0">
                <a:solidFill>
                  <a:srgbClr val="C00000"/>
                </a:solidFill>
              </a:rPr>
              <a:t>Partner</a:t>
            </a:r>
          </a:p>
        </p:txBody>
      </p:sp>
      <p:sp>
        <p:nvSpPr>
          <p:cNvPr id="97" name="TextBox 57">
            <a:extLst>
              <a:ext uri="{FF2B5EF4-FFF2-40B4-BE49-F238E27FC236}">
                <a16:creationId xmlns:a16="http://schemas.microsoft.com/office/drawing/2014/main" id="{AC4F6FF3-8A78-1C59-0BB4-F297BF5D4569}"/>
              </a:ext>
            </a:extLst>
          </p:cNvPr>
          <p:cNvSpPr txBox="1">
            <a:spLocks noChangeArrowheads="1"/>
          </p:cNvSpPr>
          <p:nvPr/>
        </p:nvSpPr>
        <p:spPr bwMode="auto">
          <a:xfrm rot="3199399">
            <a:off x="7983759" y="1296306"/>
            <a:ext cx="8989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dirty="0">
                <a:solidFill>
                  <a:srgbClr val="C00000"/>
                </a:solidFill>
              </a:rPr>
              <a:t>Children</a:t>
            </a:r>
          </a:p>
        </p:txBody>
      </p:sp>
      <p:sp>
        <p:nvSpPr>
          <p:cNvPr id="98" name="TextBox 58">
            <a:extLst>
              <a:ext uri="{FF2B5EF4-FFF2-40B4-BE49-F238E27FC236}">
                <a16:creationId xmlns:a16="http://schemas.microsoft.com/office/drawing/2014/main" id="{174EDF75-3812-20A2-E538-56C22E5B53CA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8726986" y="3364553"/>
            <a:ext cx="8256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dirty="0">
                <a:solidFill>
                  <a:srgbClr val="C00000"/>
                </a:solidFill>
              </a:rPr>
              <a:t>Parents</a:t>
            </a:r>
          </a:p>
        </p:txBody>
      </p:sp>
      <p:sp>
        <p:nvSpPr>
          <p:cNvPr id="99" name="TextBox 57">
            <a:extLst>
              <a:ext uri="{FF2B5EF4-FFF2-40B4-BE49-F238E27FC236}">
                <a16:creationId xmlns:a16="http://schemas.microsoft.com/office/drawing/2014/main" id="{C00D1B38-2540-6175-908F-66A30B07C015}"/>
              </a:ext>
            </a:extLst>
          </p:cNvPr>
          <p:cNvSpPr txBox="1">
            <a:spLocks noChangeArrowheads="1"/>
          </p:cNvSpPr>
          <p:nvPr/>
        </p:nvSpPr>
        <p:spPr bwMode="auto">
          <a:xfrm rot="6705164">
            <a:off x="8476833" y="4432970"/>
            <a:ext cx="8322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dirty="0">
                <a:solidFill>
                  <a:srgbClr val="C00000"/>
                </a:solidFill>
              </a:rPr>
              <a:t>Siblings</a:t>
            </a:r>
          </a:p>
        </p:txBody>
      </p:sp>
      <p:sp>
        <p:nvSpPr>
          <p:cNvPr id="100" name="TextBox 57">
            <a:extLst>
              <a:ext uri="{FF2B5EF4-FFF2-40B4-BE49-F238E27FC236}">
                <a16:creationId xmlns:a16="http://schemas.microsoft.com/office/drawing/2014/main" id="{BAB2B028-D0B7-52AA-993E-5D7C8B753CFD}"/>
              </a:ext>
            </a:extLst>
          </p:cNvPr>
          <p:cNvSpPr txBox="1">
            <a:spLocks noChangeArrowheads="1"/>
          </p:cNvSpPr>
          <p:nvPr/>
        </p:nvSpPr>
        <p:spPr bwMode="auto">
          <a:xfrm rot="4134630">
            <a:off x="8476671" y="2178722"/>
            <a:ext cx="87645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dirty="0">
                <a:solidFill>
                  <a:srgbClr val="C00000"/>
                </a:solidFill>
              </a:rPr>
              <a:t>Grand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dirty="0">
                <a:solidFill>
                  <a:srgbClr val="C00000"/>
                </a:solidFill>
              </a:rPr>
              <a:t>children</a:t>
            </a:r>
          </a:p>
        </p:txBody>
      </p:sp>
      <p:sp>
        <p:nvSpPr>
          <p:cNvPr id="101" name="TextBox 57">
            <a:extLst>
              <a:ext uri="{FF2B5EF4-FFF2-40B4-BE49-F238E27FC236}">
                <a16:creationId xmlns:a16="http://schemas.microsoft.com/office/drawing/2014/main" id="{9CD8B58F-A30C-875A-E038-DFDAC017B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968" y="138228"/>
            <a:ext cx="16487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dirty="0">
                <a:solidFill>
                  <a:srgbClr val="00B0F0"/>
                </a:solidFill>
              </a:rPr>
              <a:t>Presenting Issues</a:t>
            </a: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A6CAE51F-9D84-8366-4632-102E8B89AC26}"/>
              </a:ext>
            </a:extLst>
          </p:cNvPr>
          <p:cNvSpPr/>
          <p:nvPr/>
        </p:nvSpPr>
        <p:spPr>
          <a:xfrm>
            <a:off x="2492532" y="111086"/>
            <a:ext cx="6815580" cy="6465862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000"/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9739A2AF-652E-1874-0E4B-71C034FBDF0B}"/>
              </a:ext>
            </a:extLst>
          </p:cNvPr>
          <p:cNvCxnSpPr>
            <a:cxnSpLocks/>
          </p:cNvCxnSpPr>
          <p:nvPr/>
        </p:nvCxnSpPr>
        <p:spPr>
          <a:xfrm flipH="1">
            <a:off x="6162906" y="346384"/>
            <a:ext cx="1062579" cy="23872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2619B7F7-F6A6-C907-E961-4646618154F6}"/>
              </a:ext>
            </a:extLst>
          </p:cNvPr>
          <p:cNvCxnSpPr>
            <a:cxnSpLocks/>
          </p:cNvCxnSpPr>
          <p:nvPr/>
        </p:nvCxnSpPr>
        <p:spPr>
          <a:xfrm flipH="1">
            <a:off x="6492607" y="886262"/>
            <a:ext cx="1643116" cy="18824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D910DC0E-4D4F-FF98-B378-6ADADB22B912}"/>
              </a:ext>
            </a:extLst>
          </p:cNvPr>
          <p:cNvCxnSpPr>
            <a:cxnSpLocks/>
          </p:cNvCxnSpPr>
          <p:nvPr/>
        </p:nvCxnSpPr>
        <p:spPr>
          <a:xfrm flipH="1">
            <a:off x="6650015" y="1896518"/>
            <a:ext cx="2293305" cy="1126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9BD76B56-B73C-654E-1E93-EE77E2ACA132}"/>
              </a:ext>
            </a:extLst>
          </p:cNvPr>
          <p:cNvCxnSpPr>
            <a:cxnSpLocks/>
          </p:cNvCxnSpPr>
          <p:nvPr/>
        </p:nvCxnSpPr>
        <p:spPr>
          <a:xfrm flipH="1">
            <a:off x="6673753" y="2980447"/>
            <a:ext cx="2618255" cy="3050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8B27E114-07DF-807F-A39A-C409FC7F0165}"/>
              </a:ext>
            </a:extLst>
          </p:cNvPr>
          <p:cNvCxnSpPr>
            <a:cxnSpLocks/>
          </p:cNvCxnSpPr>
          <p:nvPr/>
        </p:nvCxnSpPr>
        <p:spPr>
          <a:xfrm flipH="1" flipV="1">
            <a:off x="6650015" y="3675935"/>
            <a:ext cx="2568752" cy="4740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4F2F4C01-CF16-6D92-78A9-735DD35968A2}"/>
              </a:ext>
            </a:extLst>
          </p:cNvPr>
          <p:cNvCxnSpPr>
            <a:cxnSpLocks/>
          </p:cNvCxnSpPr>
          <p:nvPr/>
        </p:nvCxnSpPr>
        <p:spPr>
          <a:xfrm flipH="1" flipV="1">
            <a:off x="6645472" y="3902763"/>
            <a:ext cx="2113614" cy="12420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DBF2E928-1B6E-AE5E-CA21-B70513DC501D}"/>
              </a:ext>
            </a:extLst>
          </p:cNvPr>
          <p:cNvCxnSpPr>
            <a:cxnSpLocks/>
          </p:cNvCxnSpPr>
          <p:nvPr/>
        </p:nvCxnSpPr>
        <p:spPr>
          <a:xfrm>
            <a:off x="4481881" y="379407"/>
            <a:ext cx="1145601" cy="22759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990369ED-3A00-208E-4416-0097D596A2CE}"/>
              </a:ext>
            </a:extLst>
          </p:cNvPr>
          <p:cNvCxnSpPr>
            <a:cxnSpLocks/>
          </p:cNvCxnSpPr>
          <p:nvPr/>
        </p:nvCxnSpPr>
        <p:spPr>
          <a:xfrm flipH="1" flipV="1">
            <a:off x="6334128" y="3980521"/>
            <a:ext cx="980037" cy="23061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58">
            <a:extLst>
              <a:ext uri="{FF2B5EF4-FFF2-40B4-BE49-F238E27FC236}">
                <a16:creationId xmlns:a16="http://schemas.microsoft.com/office/drawing/2014/main" id="{427538AA-F6CA-4D39-C999-95E4E18889B7}"/>
              </a:ext>
            </a:extLst>
          </p:cNvPr>
          <p:cNvSpPr txBox="1">
            <a:spLocks noChangeArrowheads="1"/>
          </p:cNvSpPr>
          <p:nvPr/>
        </p:nvSpPr>
        <p:spPr bwMode="auto">
          <a:xfrm rot="8395321">
            <a:off x="7309961" y="5555628"/>
            <a:ext cx="126675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dirty="0">
                <a:solidFill>
                  <a:srgbClr val="C00000"/>
                </a:solidFill>
              </a:rPr>
              <a:t>Employment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5989E32A-32D3-2D95-F6AE-66D769250441}"/>
              </a:ext>
            </a:extLst>
          </p:cNvPr>
          <p:cNvSpPr/>
          <p:nvPr/>
        </p:nvSpPr>
        <p:spPr>
          <a:xfrm>
            <a:off x="7744125" y="111085"/>
            <a:ext cx="4447875" cy="3847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3C159F05-11F1-590B-846A-6C2FE4E65B98}"/>
              </a:ext>
            </a:extLst>
          </p:cNvPr>
          <p:cNvSpPr/>
          <p:nvPr/>
        </p:nvSpPr>
        <p:spPr>
          <a:xfrm>
            <a:off x="8698783" y="1006734"/>
            <a:ext cx="3493218" cy="3847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FD99B8B8-B18F-7A0C-1A64-7C3EA1463F36}"/>
              </a:ext>
            </a:extLst>
          </p:cNvPr>
          <p:cNvSpPr/>
          <p:nvPr/>
        </p:nvSpPr>
        <p:spPr>
          <a:xfrm>
            <a:off x="9292008" y="2129408"/>
            <a:ext cx="2899991" cy="3847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F463B31E-B62E-AE06-5D65-BDD0E8AFC34B}"/>
              </a:ext>
            </a:extLst>
          </p:cNvPr>
          <p:cNvSpPr/>
          <p:nvPr/>
        </p:nvSpPr>
        <p:spPr>
          <a:xfrm>
            <a:off x="9422262" y="3255940"/>
            <a:ext cx="2769737" cy="3847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1EC22221-4F43-2CB4-2C1E-427BF9FCFB16}"/>
              </a:ext>
            </a:extLst>
          </p:cNvPr>
          <p:cNvSpPr/>
          <p:nvPr/>
        </p:nvSpPr>
        <p:spPr>
          <a:xfrm>
            <a:off x="9204418" y="4537712"/>
            <a:ext cx="2987581" cy="3847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F3FB8FAC-BFE9-4D66-F480-154C154B5213}"/>
              </a:ext>
            </a:extLst>
          </p:cNvPr>
          <p:cNvSpPr/>
          <p:nvPr/>
        </p:nvSpPr>
        <p:spPr>
          <a:xfrm>
            <a:off x="8484410" y="5520758"/>
            <a:ext cx="3707589" cy="3847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8203CDCA-9553-4F83-E9F7-18BB33AA36EC}"/>
              </a:ext>
            </a:extLst>
          </p:cNvPr>
          <p:cNvSpPr/>
          <p:nvPr/>
        </p:nvSpPr>
        <p:spPr>
          <a:xfrm>
            <a:off x="7560297" y="6182412"/>
            <a:ext cx="4608328" cy="3847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6E0E2801-FD06-2B13-4001-3194530B4939}"/>
              </a:ext>
            </a:extLst>
          </p:cNvPr>
          <p:cNvSpPr/>
          <p:nvPr/>
        </p:nvSpPr>
        <p:spPr>
          <a:xfrm>
            <a:off x="0" y="6416969"/>
            <a:ext cx="4714309" cy="3847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TextBox 58">
            <a:extLst>
              <a:ext uri="{FF2B5EF4-FFF2-40B4-BE49-F238E27FC236}">
                <a16:creationId xmlns:a16="http://schemas.microsoft.com/office/drawing/2014/main" id="{99CE52D5-5088-B64B-FBAF-B12C9DF1E1A5}"/>
              </a:ext>
            </a:extLst>
          </p:cNvPr>
          <p:cNvSpPr txBox="1">
            <a:spLocks noChangeArrowheads="1"/>
          </p:cNvSpPr>
          <p:nvPr/>
        </p:nvSpPr>
        <p:spPr bwMode="auto">
          <a:xfrm rot="10250146">
            <a:off x="6053730" y="6130755"/>
            <a:ext cx="9220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dirty="0">
                <a:solidFill>
                  <a:srgbClr val="C00000"/>
                </a:solidFill>
              </a:rPr>
              <a:t>Finances</a:t>
            </a:r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6E351A4D-D769-A329-B52F-567049BFC05F}"/>
              </a:ext>
            </a:extLst>
          </p:cNvPr>
          <p:cNvCxnSpPr>
            <a:cxnSpLocks/>
            <a:stCxn id="111" idx="4"/>
          </p:cNvCxnSpPr>
          <p:nvPr/>
        </p:nvCxnSpPr>
        <p:spPr>
          <a:xfrm flipV="1">
            <a:off x="5900322" y="4149949"/>
            <a:ext cx="20670" cy="24269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TextBox 58">
            <a:extLst>
              <a:ext uri="{FF2B5EF4-FFF2-40B4-BE49-F238E27FC236}">
                <a16:creationId xmlns:a16="http://schemas.microsoft.com/office/drawing/2014/main" id="{35CE07D2-4628-00D7-F9CA-0AEC0FD13C31}"/>
              </a:ext>
            </a:extLst>
          </p:cNvPr>
          <p:cNvSpPr txBox="1">
            <a:spLocks noChangeArrowheads="1"/>
          </p:cNvSpPr>
          <p:nvPr/>
        </p:nvSpPr>
        <p:spPr bwMode="auto">
          <a:xfrm rot="11877794">
            <a:off x="4316623" y="5873562"/>
            <a:ext cx="12802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dirty="0">
                <a:solidFill>
                  <a:srgbClr val="C00000"/>
                </a:solidFill>
              </a:rPr>
              <a:t>Living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dirty="0">
                <a:solidFill>
                  <a:srgbClr val="C00000"/>
                </a:solidFill>
              </a:rPr>
              <a:t>Environment</a:t>
            </a:r>
          </a:p>
        </p:txBody>
      </p: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695EF774-FDBD-F089-9BFA-2A794FADF738}"/>
              </a:ext>
            </a:extLst>
          </p:cNvPr>
          <p:cNvCxnSpPr>
            <a:cxnSpLocks/>
          </p:cNvCxnSpPr>
          <p:nvPr/>
        </p:nvCxnSpPr>
        <p:spPr>
          <a:xfrm flipV="1">
            <a:off x="4099232" y="4202656"/>
            <a:ext cx="1428110" cy="18461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14695B37-46B3-224D-5D72-AE9E6A5182B2}"/>
              </a:ext>
            </a:extLst>
          </p:cNvPr>
          <p:cNvCxnSpPr>
            <a:cxnSpLocks/>
          </p:cNvCxnSpPr>
          <p:nvPr/>
        </p:nvCxnSpPr>
        <p:spPr>
          <a:xfrm flipV="1">
            <a:off x="2652556" y="3735305"/>
            <a:ext cx="2411750" cy="6175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Rectangle 191">
            <a:extLst>
              <a:ext uri="{FF2B5EF4-FFF2-40B4-BE49-F238E27FC236}">
                <a16:creationId xmlns:a16="http://schemas.microsoft.com/office/drawing/2014/main" id="{21B7DABD-CE61-5E57-5273-0966607AC452}"/>
              </a:ext>
            </a:extLst>
          </p:cNvPr>
          <p:cNvSpPr/>
          <p:nvPr/>
        </p:nvSpPr>
        <p:spPr>
          <a:xfrm>
            <a:off x="0" y="5664083"/>
            <a:ext cx="3463630" cy="3847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8E5DED87-1905-E250-857B-C3C2E3646772}"/>
              </a:ext>
            </a:extLst>
          </p:cNvPr>
          <p:cNvCxnSpPr>
            <a:cxnSpLocks/>
          </p:cNvCxnSpPr>
          <p:nvPr/>
        </p:nvCxnSpPr>
        <p:spPr>
          <a:xfrm flipV="1">
            <a:off x="3238969" y="3961521"/>
            <a:ext cx="2016010" cy="139368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Box 58">
            <a:extLst>
              <a:ext uri="{FF2B5EF4-FFF2-40B4-BE49-F238E27FC236}">
                <a16:creationId xmlns:a16="http://schemas.microsoft.com/office/drawing/2014/main" id="{283212A8-36CB-2D79-1360-20BEE7D022C6}"/>
              </a:ext>
            </a:extLst>
          </p:cNvPr>
          <p:cNvSpPr txBox="1">
            <a:spLocks noChangeArrowheads="1"/>
          </p:cNvSpPr>
          <p:nvPr/>
        </p:nvSpPr>
        <p:spPr bwMode="auto">
          <a:xfrm rot="14240374">
            <a:off x="2623166" y="4430992"/>
            <a:ext cx="11598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dirty="0">
                <a:solidFill>
                  <a:srgbClr val="C00000"/>
                </a:solidFill>
              </a:rPr>
              <a:t>Friendships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dirty="0">
                <a:solidFill>
                  <a:srgbClr val="C00000"/>
                </a:solidFill>
              </a:rPr>
              <a:t>Social</a:t>
            </a:r>
          </a:p>
        </p:txBody>
      </p:sp>
      <p:pic>
        <p:nvPicPr>
          <p:cNvPr id="123" name="Picture 12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FF9F0A9B-9C23-5E95-9085-68A37A7039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918" y="2482366"/>
            <a:ext cx="1888221" cy="1818655"/>
          </a:xfrm>
          <a:prstGeom prst="rect">
            <a:avLst/>
          </a:prstGeom>
        </p:spPr>
      </p:pic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6520481F-E017-1BB6-F36D-9E53B7F58D49}"/>
              </a:ext>
            </a:extLst>
          </p:cNvPr>
          <p:cNvCxnSpPr>
            <a:cxnSpLocks/>
            <a:stCxn id="111" idx="2"/>
          </p:cNvCxnSpPr>
          <p:nvPr/>
        </p:nvCxnSpPr>
        <p:spPr>
          <a:xfrm>
            <a:off x="2492532" y="3344017"/>
            <a:ext cx="2501862" cy="677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TextBox 58">
            <a:extLst>
              <a:ext uri="{FF2B5EF4-FFF2-40B4-BE49-F238E27FC236}">
                <a16:creationId xmlns:a16="http://schemas.microsoft.com/office/drawing/2014/main" id="{90BE2F40-D72E-C7AE-DE59-1C163C71787A}"/>
              </a:ext>
            </a:extLst>
          </p:cNvPr>
          <p:cNvSpPr txBox="1">
            <a:spLocks noChangeArrowheads="1"/>
          </p:cNvSpPr>
          <p:nvPr/>
        </p:nvSpPr>
        <p:spPr bwMode="auto">
          <a:xfrm rot="15814966">
            <a:off x="2423055" y="3545427"/>
            <a:ext cx="8645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dirty="0">
                <a:solidFill>
                  <a:srgbClr val="C00000"/>
                </a:solidFill>
              </a:rPr>
              <a:t>Physical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dirty="0">
                <a:solidFill>
                  <a:srgbClr val="C00000"/>
                </a:solidFill>
              </a:rPr>
              <a:t>Health</a:t>
            </a: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4AE9E140-012A-C817-FE89-7B0C0B1F32C4}"/>
              </a:ext>
            </a:extLst>
          </p:cNvPr>
          <p:cNvSpPr/>
          <p:nvPr/>
        </p:nvSpPr>
        <p:spPr>
          <a:xfrm>
            <a:off x="3610" y="4740229"/>
            <a:ext cx="2778555" cy="3847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68467625-3D36-F11D-F7E8-7B14907841A5}"/>
              </a:ext>
            </a:extLst>
          </p:cNvPr>
          <p:cNvSpPr/>
          <p:nvPr/>
        </p:nvSpPr>
        <p:spPr>
          <a:xfrm>
            <a:off x="-22818" y="3675935"/>
            <a:ext cx="2439515" cy="3847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687E2C13-B980-F3B0-A019-C5255F0ADBC7}"/>
              </a:ext>
            </a:extLst>
          </p:cNvPr>
          <p:cNvCxnSpPr>
            <a:cxnSpLocks/>
          </p:cNvCxnSpPr>
          <p:nvPr/>
        </p:nvCxnSpPr>
        <p:spPr>
          <a:xfrm>
            <a:off x="3119921" y="1483041"/>
            <a:ext cx="1969954" cy="1524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Rectangle 218">
            <a:extLst>
              <a:ext uri="{FF2B5EF4-FFF2-40B4-BE49-F238E27FC236}">
                <a16:creationId xmlns:a16="http://schemas.microsoft.com/office/drawing/2014/main" id="{66DDD3E6-C47C-49B5-AC79-B2DBE51AC892}"/>
              </a:ext>
            </a:extLst>
          </p:cNvPr>
          <p:cNvSpPr/>
          <p:nvPr/>
        </p:nvSpPr>
        <p:spPr>
          <a:xfrm>
            <a:off x="-5486" y="2157558"/>
            <a:ext cx="2384825" cy="10983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7" name="TextBox 58">
            <a:extLst>
              <a:ext uri="{FF2B5EF4-FFF2-40B4-BE49-F238E27FC236}">
                <a16:creationId xmlns:a16="http://schemas.microsoft.com/office/drawing/2014/main" id="{CD3130B9-3E4B-7E29-0264-D8FEB38F1FEE}"/>
              </a:ext>
            </a:extLst>
          </p:cNvPr>
          <p:cNvSpPr txBox="1">
            <a:spLocks noChangeArrowheads="1"/>
          </p:cNvSpPr>
          <p:nvPr/>
        </p:nvSpPr>
        <p:spPr bwMode="auto">
          <a:xfrm rot="13205471">
            <a:off x="3404534" y="5303953"/>
            <a:ext cx="8980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dirty="0">
                <a:solidFill>
                  <a:srgbClr val="C00000"/>
                </a:solidFill>
              </a:rPr>
              <a:t>Faith/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dirty="0">
                <a:solidFill>
                  <a:srgbClr val="C00000"/>
                </a:solidFill>
              </a:rPr>
              <a:t>Spiritual</a:t>
            </a:r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9FC9939E-9EEC-68FC-4B8C-05F18614DCF1}"/>
              </a:ext>
            </a:extLst>
          </p:cNvPr>
          <p:cNvSpPr/>
          <p:nvPr/>
        </p:nvSpPr>
        <p:spPr>
          <a:xfrm>
            <a:off x="60013" y="92631"/>
            <a:ext cx="3219003" cy="11089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0" name="TextBox 56">
            <a:extLst>
              <a:ext uri="{FF2B5EF4-FFF2-40B4-BE49-F238E27FC236}">
                <a16:creationId xmlns:a16="http://schemas.microsoft.com/office/drawing/2014/main" id="{5B4D1EA2-C2F1-28C6-3E5B-21D9F55FEAFA}"/>
              </a:ext>
            </a:extLst>
          </p:cNvPr>
          <p:cNvSpPr txBox="1">
            <a:spLocks noChangeArrowheads="1"/>
          </p:cNvSpPr>
          <p:nvPr/>
        </p:nvSpPr>
        <p:spPr bwMode="auto">
          <a:xfrm rot="17147989">
            <a:off x="2261870" y="2396755"/>
            <a:ext cx="10567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dirty="0">
                <a:solidFill>
                  <a:srgbClr val="C00000"/>
                </a:solidFill>
              </a:rPr>
              <a:t>Childhood</a:t>
            </a:r>
          </a:p>
        </p:txBody>
      </p:sp>
      <p:sp>
        <p:nvSpPr>
          <p:cNvPr id="238" name="TextBox 56">
            <a:extLst>
              <a:ext uri="{FF2B5EF4-FFF2-40B4-BE49-F238E27FC236}">
                <a16:creationId xmlns:a16="http://schemas.microsoft.com/office/drawing/2014/main" id="{2CD486FE-AE09-7769-9DA2-F5ABFEF5E563}"/>
              </a:ext>
            </a:extLst>
          </p:cNvPr>
          <p:cNvSpPr txBox="1">
            <a:spLocks noChangeArrowheads="1"/>
          </p:cNvSpPr>
          <p:nvPr/>
        </p:nvSpPr>
        <p:spPr bwMode="auto">
          <a:xfrm rot="19217680">
            <a:off x="3033410" y="834855"/>
            <a:ext cx="17649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dirty="0">
                <a:solidFill>
                  <a:srgbClr val="C00000"/>
                </a:solidFill>
              </a:rPr>
              <a:t>Counsellor/ Client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 dirty="0">
                <a:solidFill>
                  <a:srgbClr val="C00000"/>
                </a:solidFill>
              </a:rPr>
              <a:t>relationship</a:t>
            </a:r>
          </a:p>
        </p:txBody>
      </p:sp>
    </p:spTree>
    <p:extLst>
      <p:ext uri="{BB962C8B-B14F-4D97-AF65-F5344CB8AC3E}">
        <p14:creationId xmlns:p14="http://schemas.microsoft.com/office/powerpoint/2010/main" val="4185034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DE83F6591E00449CD7F3AEF6D04611" ma:contentTypeVersion="18" ma:contentTypeDescription="Create a new document." ma:contentTypeScope="" ma:versionID="59ad2b4a4e7f331bd09b7c9bd43dfd82">
  <xsd:schema xmlns:xsd="http://www.w3.org/2001/XMLSchema" xmlns:xs="http://www.w3.org/2001/XMLSchema" xmlns:p="http://schemas.microsoft.com/office/2006/metadata/properties" xmlns:ns2="35f2c6bf-d98b-4079-aa3d-7207baaaff85" xmlns:ns3="bad12d57-1c4d-4676-8d88-36e44161458a" targetNamespace="http://schemas.microsoft.com/office/2006/metadata/properties" ma:root="true" ma:fieldsID="497416b4efda51b522ecadbadd534790" ns2:_="" ns3:_="">
    <xsd:import namespace="35f2c6bf-d98b-4079-aa3d-7207baaaff85"/>
    <xsd:import namespace="bad12d57-1c4d-4676-8d88-36e4416145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f2c6bf-d98b-4079-aa3d-7207baaaff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4a313c-8374-4e0a-92e1-f940e174caa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d12d57-1c4d-4676-8d88-36e44161458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2bcccf6-c466-453a-8981-ad8f58542666}" ma:internalName="TaxCatchAll" ma:showField="CatchAllData" ma:web="bad12d57-1c4d-4676-8d88-36e4416145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d12d57-1c4d-4676-8d88-36e44161458a" xsi:nil="true"/>
    <lcf76f155ced4ddcb4097134ff3c332f xmlns="35f2c6bf-d98b-4079-aa3d-7207baaaff8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91BD8F5-0E78-4F75-BBA9-1056873254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316AA0-D481-4459-A282-5DE383C947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f2c6bf-d98b-4079-aa3d-7207baaaff85"/>
    <ds:schemaRef ds:uri="bad12d57-1c4d-4676-8d88-36e4416145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BFA3F6-93BC-4EE5-852B-385635C54FC0}">
  <ds:schemaRefs>
    <ds:schemaRef ds:uri="http://schemas.microsoft.com/office/2006/metadata/properties"/>
    <ds:schemaRef ds:uri="http://schemas.microsoft.com/office/infopath/2007/PartnerControls"/>
    <ds:schemaRef ds:uri="bad12d57-1c4d-4676-8d88-36e44161458a"/>
    <ds:schemaRef ds:uri="35f2c6bf-d98b-4079-aa3d-7207baaaff8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24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Deep Release</dc:creator>
  <cp:lastModifiedBy>Pauline Andrew</cp:lastModifiedBy>
  <cp:revision>1</cp:revision>
  <cp:lastPrinted>2022-06-22T09:08:02Z</cp:lastPrinted>
  <dcterms:created xsi:type="dcterms:W3CDTF">2022-06-22T08:59:58Z</dcterms:created>
  <dcterms:modified xsi:type="dcterms:W3CDTF">2024-06-10T12:22:43Z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0x0101000CDE83F6591E00449CD7F3AEF6D04611</vt:lpwstr>
  </property>
</Properties>
</file>