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923D"/>
    <a:srgbClr val="CAEEFB"/>
    <a:srgbClr val="E58378"/>
    <a:srgbClr val="EEE49F"/>
    <a:srgbClr val="EFE59F"/>
    <a:srgbClr val="5A58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E52D4-EF20-04DD-B636-50BBE6C22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F8FCF-34CC-FA6E-8967-D87B35B0DC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536A7D-3E5D-6C02-CEBD-ABB8016F4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99A8-5272-483C-AA1B-20AADAE04A4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3071BA-01C9-78CA-1282-D078F4CF9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93550-6081-4C8F-CED2-81421FB2F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D8AE-1DA3-4C1E-884A-4EC6929F9A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031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064A7-A6E9-4CC9-456E-113128ACF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EE235A-3FFD-B52E-00F8-CB1C22E92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ED85A2-A360-24C6-70FB-97F9AEFC2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99A8-5272-483C-AA1B-20AADAE04A4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143A2-06D1-4ACC-982E-AEA1F3224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E55F6-2C84-49C1-EDCB-A0642910B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D8AE-1DA3-4C1E-884A-4EC6929F9A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905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44D94D-D18B-8EB5-7E13-037AC23BF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4636F8-86A4-6FC5-6A51-EED9114C38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63C2CC-0FF7-2FEB-18CD-76B98CF93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99A8-5272-483C-AA1B-20AADAE04A4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5DBA2-9A88-6B65-79EF-F853996D1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84B2C-36AA-D82A-5A9D-D29272E36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D8AE-1DA3-4C1E-884A-4EC6929F9A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158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262AE-2788-2E97-C333-EF6B474D4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70034-7603-13B5-CE82-DC8C88A62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AD12F3-152E-E247-CEEB-7F36463EE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99A8-5272-483C-AA1B-20AADAE04A4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E14E02-AEB2-CDB4-0958-C64903F55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9C57D9-3E1A-3DEE-BF0F-480FB7964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D8AE-1DA3-4C1E-884A-4EC6929F9A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47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C7055-5D5F-07A3-54D2-D170318AF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E71EDB-1199-39FB-A294-224016558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3A0C0C-7D28-79F9-DF64-BA334AC20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99A8-5272-483C-AA1B-20AADAE04A4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F93F5F-F25F-70C5-B642-A263F548C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E5B17-AB0E-1C6A-BA43-00D8FB463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D8AE-1DA3-4C1E-884A-4EC6929F9A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5392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18A29-AF0D-B2D0-3AB6-DD5E38076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3330C-DD77-3F1C-7E71-78D6A80698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05F811-6791-5051-B178-DF1423397F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218902-3BEF-34A7-C9AD-F074FF19B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99A8-5272-483C-AA1B-20AADAE04A4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D51D90-D671-C736-DF08-73A333B83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ACA24C-852F-FCA5-CE48-FE841201E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D8AE-1DA3-4C1E-884A-4EC6929F9A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45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3DCD2-68FF-1094-6737-EAA0A16D2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2F39E2-D6C1-AF86-EAE1-4CEB9BA7D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CFDD9C-8F43-6C27-52AF-49B03CA6BB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AEB84D-0452-F958-F9D2-EE1E5987FD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5F7E84-B9A4-2185-71C5-6864156B9B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9FF1A1-EAA5-00A2-E267-FA731892A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99A8-5272-483C-AA1B-20AADAE04A4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72AF17-94AA-5572-A2CE-09F15DDC6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3127A7-F62A-5BC1-3E46-466421E3B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D8AE-1DA3-4C1E-884A-4EC6929F9A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785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81750-BBAB-011F-233B-0672B473E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B0DE6E-021B-ACFA-4C14-2F433D221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99A8-5272-483C-AA1B-20AADAE04A4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A1135A-36F5-B07A-5E93-0E234E834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14F0FC-59AF-0179-6A02-9A5FD181A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D8AE-1DA3-4C1E-884A-4EC6929F9A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291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F8725E-F2D7-1C4E-415C-FB84D1C6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99A8-5272-483C-AA1B-20AADAE04A4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1FD76-4788-C04B-1D2B-96B279B35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B02BA0-38C6-733C-0DDB-C0BB7763A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D8AE-1DA3-4C1E-884A-4EC6929F9A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025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8B5BA-833D-57C4-77E6-A2E312906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EE50D-E10C-B72F-27B9-0E4117256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28E14C-26AD-10BA-1067-D1A8142CC2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8CD515-C2A8-4645-216B-FD1190EC4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99A8-5272-483C-AA1B-20AADAE04A4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647085-6459-80BB-97C5-5DC8E06FD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307482-6076-E8F8-A187-935AAA26F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D8AE-1DA3-4C1E-884A-4EC6929F9A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635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8199-EC8C-2BF9-8343-BF1753D42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DDD430-9C67-F076-FAFD-C6E9678E48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B5A94B-5297-BA5F-62D8-8E1EADF572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7D738F-CAF4-E753-7182-D1C726650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99A8-5272-483C-AA1B-20AADAE04A4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15BF66-090E-ADD8-C5D0-A92D40FEF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71A367-41E5-D25D-0DEE-471A50B52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D8AE-1DA3-4C1E-884A-4EC6929F9A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2775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7DF95D-7D8B-160F-44BA-B2C4E61FA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F2096A-6314-6175-7A3B-00E75B1CC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11E5AB-D6E9-E56F-02A7-ED5B802B42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3C99A8-5272-483C-AA1B-20AADAE04A4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3328D-D4E5-7CED-D762-89063B49D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2519F1-A6E8-E816-0287-697352362B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9FD8AE-1DA3-4C1E-884A-4EC6929F9A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92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AEE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A27E2B08-1856-06DE-36AF-CFD18F910818}"/>
              </a:ext>
            </a:extLst>
          </p:cNvPr>
          <p:cNvSpPr txBox="1"/>
          <p:nvPr/>
        </p:nvSpPr>
        <p:spPr>
          <a:xfrm rot="20435626">
            <a:off x="4081680" y="1024418"/>
            <a:ext cx="1223277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64923D"/>
                </a:solidFill>
              </a:rPr>
              <a:t>ACCEPTED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DEB81E-685E-DF60-4DD4-ACD73BCE4F5F}"/>
              </a:ext>
            </a:extLst>
          </p:cNvPr>
          <p:cNvSpPr txBox="1"/>
          <p:nvPr/>
        </p:nvSpPr>
        <p:spPr>
          <a:xfrm rot="20435626">
            <a:off x="9436317" y="1024418"/>
            <a:ext cx="1290928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64923D"/>
                </a:solidFill>
              </a:rPr>
              <a:t>EMERGENCE</a:t>
            </a:r>
          </a:p>
        </p:txBody>
      </p:sp>
      <p:pic>
        <p:nvPicPr>
          <p:cNvPr id="27" name="Picture 26" descr="A white rectangular object with a black background&#10;&#10;Description automatically generated">
            <a:extLst>
              <a:ext uri="{FF2B5EF4-FFF2-40B4-BE49-F238E27FC236}">
                <a16:creationId xmlns:a16="http://schemas.microsoft.com/office/drawing/2014/main" id="{C4485204-5112-0C17-86DE-0BC3C102E3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986" y="1285443"/>
            <a:ext cx="932241" cy="4190614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9DDAFA9-6995-C6F1-490B-D4A269381E5C}"/>
              </a:ext>
            </a:extLst>
          </p:cNvPr>
          <p:cNvSpPr/>
          <p:nvPr/>
        </p:nvSpPr>
        <p:spPr>
          <a:xfrm>
            <a:off x="123021" y="57173"/>
            <a:ext cx="1213164" cy="801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free, loved space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96F4FF-75C1-1BB5-2913-AC464BCF067D}"/>
              </a:ext>
            </a:extLst>
          </p:cNvPr>
          <p:cNvSpPr txBox="1"/>
          <p:nvPr/>
        </p:nvSpPr>
        <p:spPr>
          <a:xfrm rot="20435626">
            <a:off x="362938" y="1024418"/>
            <a:ext cx="733331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64923D"/>
                </a:solidFill>
              </a:rPr>
              <a:t>UNION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27CB2F-8ADA-872D-1207-F8A5B196D540}"/>
              </a:ext>
            </a:extLst>
          </p:cNvPr>
          <p:cNvSpPr txBox="1"/>
          <p:nvPr/>
        </p:nvSpPr>
        <p:spPr>
          <a:xfrm rot="20435626">
            <a:off x="1540038" y="1024418"/>
            <a:ext cx="1079214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64923D"/>
                </a:solidFill>
              </a:rPr>
              <a:t>FUSION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FC68CEC-C248-18E3-6DF7-4C2A55D6C272}"/>
              </a:ext>
            </a:extLst>
          </p:cNvPr>
          <p:cNvSpPr/>
          <p:nvPr/>
        </p:nvSpPr>
        <p:spPr>
          <a:xfrm>
            <a:off x="2778799" y="57173"/>
            <a:ext cx="1206615" cy="801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egg implants in the rich womb environment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711383-70AC-97B1-F8E3-F6AC7A704E91}"/>
              </a:ext>
            </a:extLst>
          </p:cNvPr>
          <p:cNvSpPr txBox="1"/>
          <p:nvPr/>
        </p:nvSpPr>
        <p:spPr>
          <a:xfrm rot="20435626">
            <a:off x="2882824" y="1024418"/>
            <a:ext cx="998564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64923D"/>
                </a:solidFill>
              </a:rPr>
              <a:t>WANTED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49CE282-6378-1C24-B64A-733D51519D6F}"/>
              </a:ext>
            </a:extLst>
          </p:cNvPr>
          <p:cNvSpPr/>
          <p:nvPr/>
        </p:nvSpPr>
        <p:spPr>
          <a:xfrm>
            <a:off x="4090011" y="57173"/>
            <a:ext cx="1206615" cy="801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My mother is overjoyed to be pregnant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025C53CB-25A2-D2F7-C4EC-3C67BFA935A7}"/>
              </a:ext>
            </a:extLst>
          </p:cNvPr>
          <p:cNvSpPr/>
          <p:nvPr/>
        </p:nvSpPr>
        <p:spPr>
          <a:xfrm>
            <a:off x="6728518" y="57173"/>
            <a:ext cx="1255575" cy="801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My body parts grow and develop normally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E9A4955-2B69-1F89-24FA-FDCD1BCE6DB4}"/>
              </a:ext>
            </a:extLst>
          </p:cNvPr>
          <p:cNvSpPr txBox="1"/>
          <p:nvPr/>
        </p:nvSpPr>
        <p:spPr>
          <a:xfrm rot="20435626">
            <a:off x="6892120" y="1024418"/>
            <a:ext cx="928370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64923D"/>
                </a:solidFill>
              </a:rPr>
              <a:t>GROWING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BA370429-7FD7-635C-8368-1FC54CD33B57}"/>
              </a:ext>
            </a:extLst>
          </p:cNvPr>
          <p:cNvSpPr/>
          <p:nvPr/>
        </p:nvSpPr>
        <p:spPr>
          <a:xfrm>
            <a:off x="8083573" y="57173"/>
            <a:ext cx="1255575" cy="801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work together with my mother to prepare for birth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8DA7DE4-28C5-8E3F-0F2E-43B8ECB25083}"/>
              </a:ext>
            </a:extLst>
          </p:cNvPr>
          <p:cNvSpPr txBox="1"/>
          <p:nvPr/>
        </p:nvSpPr>
        <p:spPr>
          <a:xfrm rot="20435626">
            <a:off x="8203570" y="1024418"/>
            <a:ext cx="1015580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64923D"/>
                </a:solidFill>
              </a:rPr>
              <a:t>ENGAGED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E5B46928-2C7B-C92E-5A04-53179863C5C6}"/>
              </a:ext>
            </a:extLst>
          </p:cNvPr>
          <p:cNvSpPr/>
          <p:nvPr/>
        </p:nvSpPr>
        <p:spPr>
          <a:xfrm>
            <a:off x="9453994" y="57173"/>
            <a:ext cx="1255575" cy="801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emerge smoothly and without difficulty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47E57CD5-83AC-4A05-E817-EB6A54835777}"/>
              </a:ext>
            </a:extLst>
          </p:cNvPr>
          <p:cNvSpPr/>
          <p:nvPr/>
        </p:nvSpPr>
        <p:spPr>
          <a:xfrm>
            <a:off x="10796066" y="57173"/>
            <a:ext cx="1255575" cy="801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am in my mother’s arms, safe, warm and loved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AC26EE0-D074-BEFA-88D9-2F23282C8A88}"/>
              </a:ext>
            </a:extLst>
          </p:cNvPr>
          <p:cNvSpPr txBox="1"/>
          <p:nvPr/>
        </p:nvSpPr>
        <p:spPr>
          <a:xfrm rot="20435626">
            <a:off x="10898539" y="1024418"/>
            <a:ext cx="1050629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64923D"/>
                </a:solidFill>
              </a:rPr>
              <a:t>JOY / RELIEF</a:t>
            </a: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060C7E41-4235-3E62-D299-7245922C98DD}"/>
              </a:ext>
            </a:extLst>
          </p:cNvPr>
          <p:cNvSpPr/>
          <p:nvPr/>
        </p:nvSpPr>
        <p:spPr>
          <a:xfrm>
            <a:off x="123021" y="6003231"/>
            <a:ext cx="1213164" cy="801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feels unsafe, overwhelming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5CE0B33-AA9A-B988-F07A-6B7B409C2F9D}"/>
              </a:ext>
            </a:extLst>
          </p:cNvPr>
          <p:cNvSpPr txBox="1"/>
          <p:nvPr/>
        </p:nvSpPr>
        <p:spPr>
          <a:xfrm rot="20435626">
            <a:off x="174424" y="5440600"/>
            <a:ext cx="1110358" cy="28469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50" b="1" dirty="0">
                <a:solidFill>
                  <a:srgbClr val="C00000"/>
                </a:solidFill>
              </a:rPr>
              <a:t>VIOLATION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9F407C6B-20FE-DBA3-F36E-E233D9C2DC24}"/>
              </a:ext>
            </a:extLst>
          </p:cNvPr>
          <p:cNvSpPr/>
          <p:nvPr/>
        </p:nvSpPr>
        <p:spPr>
          <a:xfrm>
            <a:off x="1476338" y="6003231"/>
            <a:ext cx="1206615" cy="801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egg felt invaded, or the sperm felt consumed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B54FB98-7392-F330-1200-FD7B4010499C}"/>
              </a:ext>
            </a:extLst>
          </p:cNvPr>
          <p:cNvSpPr txBox="1"/>
          <p:nvPr/>
        </p:nvSpPr>
        <p:spPr>
          <a:xfrm rot="20435626">
            <a:off x="1379709" y="5352114"/>
            <a:ext cx="1399873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C00000"/>
                </a:solidFill>
              </a:rPr>
              <a:t>INVASION / CONSUMPTION</a:t>
            </a: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B5A5A793-4B4E-032A-A541-37F52398AFE2}"/>
              </a:ext>
            </a:extLst>
          </p:cNvPr>
          <p:cNvSpPr/>
          <p:nvPr/>
        </p:nvSpPr>
        <p:spPr>
          <a:xfrm>
            <a:off x="2778799" y="6003231"/>
            <a:ext cx="1206615" cy="801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womb feels hostile</a:t>
            </a:r>
          </a:p>
          <a:p>
            <a:pPr algn="ctr"/>
            <a:r>
              <a:rPr lang="en-GB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and unwelcoming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DED3F47-E704-96AD-BB5C-19F4BFB38E97}"/>
              </a:ext>
            </a:extLst>
          </p:cNvPr>
          <p:cNvSpPr txBox="1"/>
          <p:nvPr/>
        </p:nvSpPr>
        <p:spPr>
          <a:xfrm rot="20435626">
            <a:off x="2779744" y="5440600"/>
            <a:ext cx="1204724" cy="28469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50" b="1" dirty="0">
                <a:solidFill>
                  <a:srgbClr val="C00000"/>
                </a:solidFill>
              </a:rPr>
              <a:t>UNWANTED</a:t>
            </a: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A3D8D318-9F5A-37CF-1DF2-B90336555EF9}"/>
              </a:ext>
            </a:extLst>
          </p:cNvPr>
          <p:cNvSpPr/>
          <p:nvPr/>
        </p:nvSpPr>
        <p:spPr>
          <a:xfrm>
            <a:off x="4090011" y="6003231"/>
            <a:ext cx="1206615" cy="801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My mother is unhappy, overwhelmed,</a:t>
            </a:r>
          </a:p>
          <a:p>
            <a:pPr algn="ctr"/>
            <a:r>
              <a:rPr lang="en-GB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anxious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8D15E7D-4913-01B0-F680-6F41683E0079}"/>
              </a:ext>
            </a:extLst>
          </p:cNvPr>
          <p:cNvSpPr txBox="1"/>
          <p:nvPr/>
        </p:nvSpPr>
        <p:spPr>
          <a:xfrm rot="20435626">
            <a:off x="3990770" y="5440600"/>
            <a:ext cx="1405096" cy="28469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50" b="1" dirty="0">
                <a:solidFill>
                  <a:srgbClr val="C00000"/>
                </a:solidFill>
              </a:rPr>
              <a:t>REJECTED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F9569520-7FBA-9597-70DF-588D0B71DC43}"/>
              </a:ext>
            </a:extLst>
          </p:cNvPr>
          <p:cNvSpPr/>
          <p:nvPr/>
        </p:nvSpPr>
        <p:spPr>
          <a:xfrm>
            <a:off x="6728518" y="6003231"/>
            <a:ext cx="1255575" cy="801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My development is restricted and limited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FFAB29E-BEA3-A855-3FD0-A33E35AD6D66}"/>
              </a:ext>
            </a:extLst>
          </p:cNvPr>
          <p:cNvSpPr txBox="1"/>
          <p:nvPr/>
        </p:nvSpPr>
        <p:spPr>
          <a:xfrm rot="20435626">
            <a:off x="6648135" y="5440600"/>
            <a:ext cx="1416340" cy="28469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50" b="1" dirty="0">
                <a:solidFill>
                  <a:srgbClr val="C00000"/>
                </a:solidFill>
              </a:rPr>
              <a:t>STUNTED</a:t>
            </a: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D479B5C0-B6C5-BB0A-64DD-0ECFC4237175}"/>
              </a:ext>
            </a:extLst>
          </p:cNvPr>
          <p:cNvSpPr/>
          <p:nvPr/>
        </p:nvSpPr>
        <p:spPr>
          <a:xfrm>
            <a:off x="8083573" y="6003231"/>
            <a:ext cx="1255575" cy="801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do not want to be born, I feel afraid and alone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D1C9E0F-6E77-8AC9-FF8A-A9083D5458AE}"/>
              </a:ext>
            </a:extLst>
          </p:cNvPr>
          <p:cNvSpPr txBox="1"/>
          <p:nvPr/>
        </p:nvSpPr>
        <p:spPr>
          <a:xfrm rot="20435626">
            <a:off x="8163905" y="5344419"/>
            <a:ext cx="1094910" cy="4770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50" b="1" dirty="0">
                <a:solidFill>
                  <a:srgbClr val="C00000"/>
                </a:solidFill>
              </a:rPr>
              <a:t>NON-ENGAGED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E4CDABC-A91E-818F-6D53-4DD1F61113B8}"/>
              </a:ext>
            </a:extLst>
          </p:cNvPr>
          <p:cNvSpPr txBox="1"/>
          <p:nvPr/>
        </p:nvSpPr>
        <p:spPr>
          <a:xfrm rot="20435626">
            <a:off x="9340380" y="5344419"/>
            <a:ext cx="1482802" cy="4770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50" b="1" dirty="0">
                <a:solidFill>
                  <a:srgbClr val="C00000"/>
                </a:solidFill>
              </a:rPr>
              <a:t>EXPULSION /</a:t>
            </a:r>
          </a:p>
          <a:p>
            <a:pPr algn="ctr"/>
            <a:r>
              <a:rPr lang="en-GB" sz="1250" b="1" dirty="0">
                <a:solidFill>
                  <a:srgbClr val="C00000"/>
                </a:solidFill>
              </a:rPr>
              <a:t>EXTRACTION</a:t>
            </a:r>
          </a:p>
        </p:txBody>
      </p: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BAF2EA69-7034-17BF-2C2C-E784DF08872C}"/>
              </a:ext>
            </a:extLst>
          </p:cNvPr>
          <p:cNvSpPr/>
          <p:nvPr/>
        </p:nvSpPr>
        <p:spPr>
          <a:xfrm>
            <a:off x="10796066" y="6003231"/>
            <a:ext cx="1255575" cy="801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am given to a stranger, or placed in an incubator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692952D7-E18A-CD61-AC4D-5C6AACE2D3D8}"/>
              </a:ext>
            </a:extLst>
          </p:cNvPr>
          <p:cNvSpPr txBox="1"/>
          <p:nvPr/>
        </p:nvSpPr>
        <p:spPr>
          <a:xfrm rot="20435626">
            <a:off x="10868853" y="5440600"/>
            <a:ext cx="1110000" cy="28469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50" b="1" dirty="0">
                <a:solidFill>
                  <a:srgbClr val="C00000"/>
                </a:solidFill>
              </a:rPr>
              <a:t>ALONE</a:t>
            </a:r>
          </a:p>
        </p:txBody>
      </p:sp>
      <p:pic>
        <p:nvPicPr>
          <p:cNvPr id="6" name="Picture 5" descr="A white rectangular object with a black background&#10;&#10;Description automatically generated">
            <a:extLst>
              <a:ext uri="{FF2B5EF4-FFF2-40B4-BE49-F238E27FC236}">
                <a16:creationId xmlns:a16="http://schemas.microsoft.com/office/drawing/2014/main" id="{EC91A842-8DA1-5DA3-E699-50E37B1D9A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83" y="1285443"/>
            <a:ext cx="932241" cy="4190614"/>
          </a:xfrm>
          <a:prstGeom prst="rect">
            <a:avLst/>
          </a:prstGeom>
        </p:spPr>
      </p:pic>
      <p:pic>
        <p:nvPicPr>
          <p:cNvPr id="7" name="Picture 6" descr="A white rectangular object with a black background&#10;&#10;Description automatically generated">
            <a:extLst>
              <a:ext uri="{FF2B5EF4-FFF2-40B4-BE49-F238E27FC236}">
                <a16:creationId xmlns:a16="http://schemas.microsoft.com/office/drawing/2014/main" id="{3A37DA18-921B-74E1-CCEF-A46BDFD79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525" y="1285443"/>
            <a:ext cx="932241" cy="4190614"/>
          </a:xfrm>
          <a:prstGeom prst="rect">
            <a:avLst/>
          </a:prstGeom>
        </p:spPr>
      </p:pic>
      <p:pic>
        <p:nvPicPr>
          <p:cNvPr id="29" name="Picture 28" descr="A white rectangular object with a black background&#10;&#10;Description automatically generated">
            <a:extLst>
              <a:ext uri="{FF2B5EF4-FFF2-40B4-BE49-F238E27FC236}">
                <a16:creationId xmlns:a16="http://schemas.microsoft.com/office/drawing/2014/main" id="{E9509C8B-D8FA-3EF5-7320-AF573FCFA9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0185" y="1285443"/>
            <a:ext cx="932241" cy="4190614"/>
          </a:xfrm>
          <a:prstGeom prst="rect">
            <a:avLst/>
          </a:prstGeom>
        </p:spPr>
      </p:pic>
      <p:pic>
        <p:nvPicPr>
          <p:cNvPr id="48" name="Picture 47" descr="A white rectangular object with a black background&#10;&#10;Description automatically generated">
            <a:extLst>
              <a:ext uri="{FF2B5EF4-FFF2-40B4-BE49-F238E27FC236}">
                <a16:creationId xmlns:a16="http://schemas.microsoft.com/office/drawing/2014/main" id="{1D679FE6-BF90-B2D9-83E1-E5AD9237BF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7198" y="1285443"/>
            <a:ext cx="932241" cy="4190614"/>
          </a:xfrm>
          <a:prstGeom prst="rect">
            <a:avLst/>
          </a:prstGeom>
        </p:spPr>
      </p:pic>
      <p:pic>
        <p:nvPicPr>
          <p:cNvPr id="68" name="Picture 67" descr="A white rectangular object with a black background&#10;&#10;Description automatically generated">
            <a:extLst>
              <a:ext uri="{FF2B5EF4-FFF2-40B4-BE49-F238E27FC236}">
                <a16:creationId xmlns:a16="http://schemas.microsoft.com/office/drawing/2014/main" id="{666C8030-4820-5C12-F142-B43EBD5A51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4463" y="1285443"/>
            <a:ext cx="932241" cy="4190614"/>
          </a:xfrm>
          <a:prstGeom prst="rect">
            <a:avLst/>
          </a:prstGeom>
        </p:spPr>
      </p:pic>
      <p:pic>
        <p:nvPicPr>
          <p:cNvPr id="70" name="Picture 69" descr="A white rectangular object with a black background&#10;&#10;Description automatically generated">
            <a:extLst>
              <a:ext uri="{FF2B5EF4-FFF2-40B4-BE49-F238E27FC236}">
                <a16:creationId xmlns:a16="http://schemas.microsoft.com/office/drawing/2014/main" id="{130D3C4D-8A67-9667-AC28-48FBEE7576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7733" y="1285443"/>
            <a:ext cx="932241" cy="4190614"/>
          </a:xfrm>
          <a:prstGeom prst="rect">
            <a:avLst/>
          </a:prstGeom>
        </p:spPr>
      </p:pic>
      <p:pic>
        <p:nvPicPr>
          <p:cNvPr id="72" name="Picture 71" descr="A white rectangular object with a black background&#10;&#10;Description automatically generated">
            <a:extLst>
              <a:ext uri="{FF2B5EF4-FFF2-40B4-BE49-F238E27FC236}">
                <a16:creationId xmlns:a16="http://schemas.microsoft.com/office/drawing/2014/main" id="{6C360DC1-4A5E-DFB6-789F-810B61CA17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5240" y="1285443"/>
            <a:ext cx="932241" cy="4190614"/>
          </a:xfrm>
          <a:prstGeom prst="rect">
            <a:avLst/>
          </a:prstGeom>
        </p:spPr>
      </p:pic>
      <p:pic>
        <p:nvPicPr>
          <p:cNvPr id="74" name="Picture 73" descr="A white rectangular object with a black background&#10;&#10;Description automatically generated">
            <a:extLst>
              <a:ext uri="{FF2B5EF4-FFF2-40B4-BE49-F238E27FC236}">
                <a16:creationId xmlns:a16="http://schemas.microsoft.com/office/drawing/2014/main" id="{2DDDCAE0-CE44-FAC4-A97F-B174BE47C6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61" y="1285443"/>
            <a:ext cx="932241" cy="4190614"/>
          </a:xfrm>
          <a:prstGeom prst="rect">
            <a:avLst/>
          </a:prstGeom>
        </p:spPr>
      </p:pic>
      <p:sp>
        <p:nvSpPr>
          <p:cNvPr id="78" name="Rectangle 77">
            <a:extLst>
              <a:ext uri="{FF2B5EF4-FFF2-40B4-BE49-F238E27FC236}">
                <a16:creationId xmlns:a16="http://schemas.microsoft.com/office/drawing/2014/main" id="{66A063FF-3F23-14EB-0C7D-9ADA70C9649A}"/>
              </a:ext>
            </a:extLst>
          </p:cNvPr>
          <p:cNvSpPr/>
          <p:nvPr/>
        </p:nvSpPr>
        <p:spPr>
          <a:xfrm>
            <a:off x="650449" y="2686639"/>
            <a:ext cx="235671" cy="178856"/>
          </a:xfrm>
          <a:prstGeom prst="rect">
            <a:avLst/>
          </a:prstGeom>
          <a:ln>
            <a:solidFill>
              <a:srgbClr val="64923D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27884F88-B9A2-9FFB-A216-834256D59155}"/>
              </a:ext>
            </a:extLst>
          </p:cNvPr>
          <p:cNvSpPr/>
          <p:nvPr/>
        </p:nvSpPr>
        <p:spPr>
          <a:xfrm>
            <a:off x="2004231" y="2679037"/>
            <a:ext cx="235671" cy="178856"/>
          </a:xfrm>
          <a:prstGeom prst="rect">
            <a:avLst/>
          </a:prstGeom>
          <a:ln>
            <a:solidFill>
              <a:srgbClr val="64923D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838D4E2E-CC66-6DAD-B5FC-B38DE256A67C}"/>
              </a:ext>
            </a:extLst>
          </p:cNvPr>
          <p:cNvSpPr/>
          <p:nvPr/>
        </p:nvSpPr>
        <p:spPr>
          <a:xfrm>
            <a:off x="3309704" y="2699521"/>
            <a:ext cx="235671" cy="178856"/>
          </a:xfrm>
          <a:prstGeom prst="rect">
            <a:avLst/>
          </a:prstGeom>
          <a:ln>
            <a:solidFill>
              <a:srgbClr val="64923D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D1D1A0D5-9177-0D69-DA01-17ABD7C48DB7}"/>
              </a:ext>
            </a:extLst>
          </p:cNvPr>
          <p:cNvSpPr/>
          <p:nvPr/>
        </p:nvSpPr>
        <p:spPr>
          <a:xfrm>
            <a:off x="4616351" y="2691919"/>
            <a:ext cx="235671" cy="178856"/>
          </a:xfrm>
          <a:prstGeom prst="rect">
            <a:avLst/>
          </a:prstGeom>
          <a:ln>
            <a:solidFill>
              <a:srgbClr val="64923D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27CDA5A2-7A21-B5E6-3EB7-EBC0C1987AD0}"/>
              </a:ext>
            </a:extLst>
          </p:cNvPr>
          <p:cNvSpPr/>
          <p:nvPr/>
        </p:nvSpPr>
        <p:spPr>
          <a:xfrm>
            <a:off x="5934995" y="2690785"/>
            <a:ext cx="235671" cy="178856"/>
          </a:xfrm>
          <a:prstGeom prst="rect">
            <a:avLst/>
          </a:prstGeom>
          <a:ln>
            <a:solidFill>
              <a:srgbClr val="64923D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AC66380-60B9-D882-F861-5E4D75317CC2}"/>
              </a:ext>
            </a:extLst>
          </p:cNvPr>
          <p:cNvSpPr/>
          <p:nvPr/>
        </p:nvSpPr>
        <p:spPr>
          <a:xfrm>
            <a:off x="7288777" y="2692236"/>
            <a:ext cx="235671" cy="178856"/>
          </a:xfrm>
          <a:prstGeom prst="rect">
            <a:avLst/>
          </a:prstGeom>
          <a:ln>
            <a:solidFill>
              <a:srgbClr val="64923D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71D355A-0FBE-799D-2615-1301D5C792DF}"/>
              </a:ext>
            </a:extLst>
          </p:cNvPr>
          <p:cNvSpPr/>
          <p:nvPr/>
        </p:nvSpPr>
        <p:spPr>
          <a:xfrm>
            <a:off x="8622531" y="2696065"/>
            <a:ext cx="235671" cy="178856"/>
          </a:xfrm>
          <a:prstGeom prst="rect">
            <a:avLst/>
          </a:prstGeom>
          <a:ln>
            <a:solidFill>
              <a:srgbClr val="64923D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2DBC6D9C-4666-B915-A3B8-8054AEFC374E}"/>
              </a:ext>
            </a:extLst>
          </p:cNvPr>
          <p:cNvSpPr/>
          <p:nvPr/>
        </p:nvSpPr>
        <p:spPr>
          <a:xfrm>
            <a:off x="9992226" y="2685075"/>
            <a:ext cx="235671" cy="178856"/>
          </a:xfrm>
          <a:prstGeom prst="rect">
            <a:avLst/>
          </a:prstGeom>
          <a:ln>
            <a:solidFill>
              <a:srgbClr val="64923D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331FA47B-3542-4EDB-1CD4-1F9F9BC33A5A}"/>
              </a:ext>
            </a:extLst>
          </p:cNvPr>
          <p:cNvSpPr/>
          <p:nvPr/>
        </p:nvSpPr>
        <p:spPr>
          <a:xfrm>
            <a:off x="11334298" y="2690010"/>
            <a:ext cx="235671" cy="178856"/>
          </a:xfrm>
          <a:prstGeom prst="rect">
            <a:avLst/>
          </a:prstGeom>
          <a:ln>
            <a:solidFill>
              <a:srgbClr val="64923D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05798811-2B47-ADDD-B745-863BB3FD7166}"/>
              </a:ext>
            </a:extLst>
          </p:cNvPr>
          <p:cNvSpPr/>
          <p:nvPr/>
        </p:nvSpPr>
        <p:spPr>
          <a:xfrm>
            <a:off x="650449" y="3805830"/>
            <a:ext cx="235671" cy="17885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C00000"/>
              </a:solidFill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0E57752E-E096-2531-B0B0-1FFFD9A89566}"/>
              </a:ext>
            </a:extLst>
          </p:cNvPr>
          <p:cNvSpPr/>
          <p:nvPr/>
        </p:nvSpPr>
        <p:spPr>
          <a:xfrm>
            <a:off x="2004231" y="3798228"/>
            <a:ext cx="235671" cy="17885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C00000"/>
              </a:solidFill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D2D3E79E-3C6B-2299-E422-6686FEE12A64}"/>
              </a:ext>
            </a:extLst>
          </p:cNvPr>
          <p:cNvSpPr/>
          <p:nvPr/>
        </p:nvSpPr>
        <p:spPr>
          <a:xfrm>
            <a:off x="3300651" y="3818712"/>
            <a:ext cx="235671" cy="17885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C00000"/>
              </a:solidFill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443C3771-6A0B-87BD-7908-218299BAE5A2}"/>
              </a:ext>
            </a:extLst>
          </p:cNvPr>
          <p:cNvSpPr/>
          <p:nvPr/>
        </p:nvSpPr>
        <p:spPr>
          <a:xfrm>
            <a:off x="4616351" y="3811110"/>
            <a:ext cx="235671" cy="17885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C00000"/>
              </a:solidFill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5F9A1DD9-EA73-A71E-061B-4EA5CC5D2087}"/>
              </a:ext>
            </a:extLst>
          </p:cNvPr>
          <p:cNvSpPr/>
          <p:nvPr/>
        </p:nvSpPr>
        <p:spPr>
          <a:xfrm>
            <a:off x="5934995" y="3809976"/>
            <a:ext cx="235671" cy="17885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C00000"/>
              </a:solidFill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86A5BCCD-E5C4-D8FD-041F-4D7484E1207C}"/>
              </a:ext>
            </a:extLst>
          </p:cNvPr>
          <p:cNvSpPr/>
          <p:nvPr/>
        </p:nvSpPr>
        <p:spPr>
          <a:xfrm>
            <a:off x="7279724" y="3811427"/>
            <a:ext cx="235671" cy="17885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C00000"/>
              </a:solidFill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EF099763-D008-21EC-97FD-71935219ADF2}"/>
              </a:ext>
            </a:extLst>
          </p:cNvPr>
          <p:cNvSpPr/>
          <p:nvPr/>
        </p:nvSpPr>
        <p:spPr>
          <a:xfrm>
            <a:off x="8631584" y="3815256"/>
            <a:ext cx="235671" cy="17885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C00000"/>
              </a:solidFill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D2088B09-87EF-EECF-9A8E-23A0043CD0C5}"/>
              </a:ext>
            </a:extLst>
          </p:cNvPr>
          <p:cNvSpPr/>
          <p:nvPr/>
        </p:nvSpPr>
        <p:spPr>
          <a:xfrm>
            <a:off x="9992226" y="3804266"/>
            <a:ext cx="235671" cy="17885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C00000"/>
              </a:solidFill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73A51D8B-D131-BDD2-3859-D3E992086C10}"/>
              </a:ext>
            </a:extLst>
          </p:cNvPr>
          <p:cNvSpPr/>
          <p:nvPr/>
        </p:nvSpPr>
        <p:spPr>
          <a:xfrm>
            <a:off x="11334298" y="3809201"/>
            <a:ext cx="235671" cy="17885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C0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10708A-CEC1-AA98-4FCE-C773909C631D}"/>
              </a:ext>
            </a:extLst>
          </p:cNvPr>
          <p:cNvSpPr txBox="1"/>
          <p:nvPr/>
        </p:nvSpPr>
        <p:spPr>
          <a:xfrm>
            <a:off x="123021" y="2867228"/>
            <a:ext cx="1213164" cy="95410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150" b="1" dirty="0">
                <a:solidFill>
                  <a:schemeClr val="bg1">
                    <a:lumMod val="85000"/>
                  </a:schemeClr>
                </a:solidFill>
              </a:rPr>
              <a:t>THE EGG</a:t>
            </a:r>
          </a:p>
          <a:p>
            <a:pPr algn="ctr"/>
            <a:endParaRPr lang="en-GB" sz="1150" b="1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n-GB" sz="1100" b="1" dirty="0">
                <a:solidFill>
                  <a:schemeClr val="bg1">
                    <a:lumMod val="85000"/>
                  </a:schemeClr>
                </a:solidFill>
              </a:rPr>
              <a:t>SURROUNDED BY YOUR MOTHER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39A2ACC-E047-3BCD-FA19-57EF9190DE42}"/>
              </a:ext>
            </a:extLst>
          </p:cNvPr>
          <p:cNvSpPr txBox="1"/>
          <p:nvPr/>
        </p:nvSpPr>
        <p:spPr>
          <a:xfrm>
            <a:off x="1459802" y="2867228"/>
            <a:ext cx="1213164" cy="95410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150" b="1" dirty="0">
                <a:solidFill>
                  <a:schemeClr val="bg1">
                    <a:lumMod val="85000"/>
                  </a:schemeClr>
                </a:solidFill>
              </a:rPr>
              <a:t>FERTILISATION</a:t>
            </a:r>
          </a:p>
          <a:p>
            <a:pPr algn="ctr"/>
            <a:endParaRPr lang="en-GB" sz="1150" b="1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n-GB" sz="1100" b="1" dirty="0">
                <a:solidFill>
                  <a:schemeClr val="bg1">
                    <a:lumMod val="85000"/>
                  </a:schemeClr>
                </a:solidFill>
              </a:rPr>
              <a:t>THE  EGG AND THE SPERM</a:t>
            </a:r>
          </a:p>
          <a:p>
            <a:pPr algn="ctr"/>
            <a:r>
              <a:rPr lang="en-GB" sz="1100" b="1" dirty="0">
                <a:solidFill>
                  <a:schemeClr val="bg1">
                    <a:lumMod val="85000"/>
                  </a:schemeClr>
                </a:solidFill>
              </a:rPr>
              <a:t>UNITE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0BC5FB5-7EE3-E30A-A43F-4964DF82726D}"/>
              </a:ext>
            </a:extLst>
          </p:cNvPr>
          <p:cNvSpPr txBox="1"/>
          <p:nvPr/>
        </p:nvSpPr>
        <p:spPr>
          <a:xfrm>
            <a:off x="2796583" y="2874922"/>
            <a:ext cx="1213164" cy="93871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>
                    <a:lumMod val="85000"/>
                  </a:schemeClr>
                </a:solidFill>
              </a:rPr>
              <a:t>IMPLANTATION</a:t>
            </a:r>
          </a:p>
          <a:p>
            <a:pPr algn="ctr"/>
            <a:endParaRPr lang="en-GB" sz="1100" b="1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n-GB" sz="1100" b="1" dirty="0">
                <a:solidFill>
                  <a:schemeClr val="bg1">
                    <a:lumMod val="85000"/>
                  </a:schemeClr>
                </a:solidFill>
              </a:rPr>
              <a:t>THE FERTILISED EGG IMPLANTS IN THE WOMB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049C461-4D70-5B86-ED81-3AECAEBE7353}"/>
              </a:ext>
            </a:extLst>
          </p:cNvPr>
          <p:cNvSpPr txBox="1"/>
          <p:nvPr/>
        </p:nvSpPr>
        <p:spPr>
          <a:xfrm>
            <a:off x="4133364" y="2867228"/>
            <a:ext cx="1213164" cy="97719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150" b="1" dirty="0">
                <a:solidFill>
                  <a:schemeClr val="bg1">
                    <a:lumMod val="85000"/>
                  </a:schemeClr>
                </a:solidFill>
              </a:rPr>
              <a:t>4 WEEKS</a:t>
            </a:r>
          </a:p>
          <a:p>
            <a:pPr algn="ctr"/>
            <a:endParaRPr lang="en-GB" sz="1150" b="1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n-GB" sz="1150" b="1" dirty="0">
                <a:solidFill>
                  <a:schemeClr val="bg1">
                    <a:lumMod val="85000"/>
                  </a:schemeClr>
                </a:solidFill>
              </a:rPr>
              <a:t>DISCOVERY OF THE PREGNANCY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56B9B62-B732-C10A-EBFB-CFDD5AD37A50}"/>
              </a:ext>
            </a:extLst>
          </p:cNvPr>
          <p:cNvSpPr txBox="1"/>
          <p:nvPr/>
        </p:nvSpPr>
        <p:spPr>
          <a:xfrm>
            <a:off x="6806926" y="2874922"/>
            <a:ext cx="1213164" cy="93871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>
                    <a:lumMod val="85000"/>
                  </a:schemeClr>
                </a:solidFill>
              </a:rPr>
              <a:t>24 WEEKS</a:t>
            </a:r>
          </a:p>
          <a:p>
            <a:pPr algn="ctr"/>
            <a:endParaRPr lang="en-GB" sz="1100" b="1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n-GB" sz="1100" b="1" dirty="0">
                <a:solidFill>
                  <a:schemeClr val="bg1">
                    <a:lumMod val="85000"/>
                  </a:schemeClr>
                </a:solidFill>
              </a:rPr>
              <a:t>GROWING</a:t>
            </a:r>
          </a:p>
          <a:p>
            <a:pPr algn="ctr"/>
            <a:r>
              <a:rPr lang="en-GB" sz="1100" b="1" dirty="0">
                <a:solidFill>
                  <a:schemeClr val="bg1">
                    <a:lumMod val="85000"/>
                  </a:schemeClr>
                </a:solidFill>
              </a:rPr>
              <a:t>MOVING</a:t>
            </a:r>
          </a:p>
          <a:p>
            <a:pPr algn="ctr"/>
            <a:r>
              <a:rPr lang="en-GB" sz="1100" b="1" dirty="0">
                <a:solidFill>
                  <a:schemeClr val="bg1">
                    <a:lumMod val="85000"/>
                  </a:schemeClr>
                </a:solidFill>
              </a:rPr>
              <a:t>RESPONDING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41E0039-D73E-ECFC-39E8-2AB8EB5323B4}"/>
              </a:ext>
            </a:extLst>
          </p:cNvPr>
          <p:cNvSpPr txBox="1"/>
          <p:nvPr/>
        </p:nvSpPr>
        <p:spPr>
          <a:xfrm>
            <a:off x="8143707" y="2867228"/>
            <a:ext cx="1213164" cy="95410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150" b="1" dirty="0">
                <a:solidFill>
                  <a:schemeClr val="bg1">
                    <a:lumMod val="85000"/>
                  </a:schemeClr>
                </a:solidFill>
              </a:rPr>
              <a:t>ENGAGED</a:t>
            </a:r>
          </a:p>
          <a:p>
            <a:pPr algn="ctr"/>
            <a:endParaRPr lang="en-GB" sz="1150" b="1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n-GB" sz="1100" b="1" dirty="0">
                <a:solidFill>
                  <a:schemeClr val="bg1">
                    <a:lumMod val="85000"/>
                  </a:schemeClr>
                </a:solidFill>
              </a:rPr>
              <a:t>THE HEAD IN POSITION TO </a:t>
            </a:r>
          </a:p>
          <a:p>
            <a:pPr algn="ctr"/>
            <a:r>
              <a:rPr lang="en-GB" sz="1100" b="1" dirty="0">
                <a:solidFill>
                  <a:schemeClr val="bg1">
                    <a:lumMod val="85000"/>
                  </a:schemeClr>
                </a:solidFill>
              </a:rPr>
              <a:t>BE BORN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F27D7AD-20A1-9AF0-D0AC-C6120E06F8ED}"/>
              </a:ext>
            </a:extLst>
          </p:cNvPr>
          <p:cNvSpPr txBox="1"/>
          <p:nvPr/>
        </p:nvSpPr>
        <p:spPr>
          <a:xfrm>
            <a:off x="9480488" y="2867228"/>
            <a:ext cx="1213164" cy="95410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150" b="1" dirty="0">
                <a:solidFill>
                  <a:schemeClr val="bg1">
                    <a:lumMod val="85000"/>
                  </a:schemeClr>
                </a:solidFill>
              </a:rPr>
              <a:t>BIRTH</a:t>
            </a:r>
          </a:p>
          <a:p>
            <a:pPr algn="ctr"/>
            <a:endParaRPr lang="en-GB" sz="1150" b="1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n-GB" sz="1100" b="1" dirty="0">
                <a:solidFill>
                  <a:schemeClr val="bg1">
                    <a:lumMod val="85000"/>
                  </a:schemeClr>
                </a:solidFill>
              </a:rPr>
              <a:t>MOVING FROM THE WOMB TO BE BORN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EBBABEFB-E112-D910-8FF7-24D6DE51AF09}"/>
              </a:ext>
            </a:extLst>
          </p:cNvPr>
          <p:cNvSpPr txBox="1"/>
          <p:nvPr/>
        </p:nvSpPr>
        <p:spPr>
          <a:xfrm>
            <a:off x="10817271" y="2874922"/>
            <a:ext cx="1213164" cy="93871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150" b="1" dirty="0">
                <a:solidFill>
                  <a:schemeClr val="bg1">
                    <a:lumMod val="85000"/>
                  </a:schemeClr>
                </a:solidFill>
              </a:rPr>
              <a:t>ARRIVAL</a:t>
            </a:r>
          </a:p>
          <a:p>
            <a:pPr algn="ctr"/>
            <a:endParaRPr lang="en-GB" sz="1100" b="1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n-GB" sz="1100" b="1" dirty="0">
                <a:solidFill>
                  <a:schemeClr val="bg1">
                    <a:lumMod val="85000"/>
                  </a:schemeClr>
                </a:solidFill>
              </a:rPr>
              <a:t>THE SENSE OF WELCOME INTO A FAMILY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89C988-281D-5349-8604-DA42F815F48E}"/>
              </a:ext>
            </a:extLst>
          </p:cNvPr>
          <p:cNvSpPr txBox="1"/>
          <p:nvPr/>
        </p:nvSpPr>
        <p:spPr>
          <a:xfrm>
            <a:off x="5486990" y="2871769"/>
            <a:ext cx="1213164" cy="97719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150" b="1" dirty="0">
                <a:solidFill>
                  <a:schemeClr val="bg1">
                    <a:lumMod val="85000"/>
                  </a:schemeClr>
                </a:solidFill>
              </a:rPr>
              <a:t>12 WEEKS</a:t>
            </a:r>
          </a:p>
          <a:p>
            <a:pPr algn="ctr"/>
            <a:endParaRPr lang="en-GB" sz="1150" b="1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n-GB" sz="1150" b="1" dirty="0">
                <a:solidFill>
                  <a:schemeClr val="bg1">
                    <a:lumMod val="85000"/>
                  </a:schemeClr>
                </a:solidFill>
              </a:rPr>
              <a:t>DEVELOPMENT OF </a:t>
            </a:r>
          </a:p>
          <a:p>
            <a:pPr algn="ctr"/>
            <a:r>
              <a:rPr lang="en-GB" sz="1150" b="1" dirty="0">
                <a:solidFill>
                  <a:schemeClr val="bg1">
                    <a:lumMod val="85000"/>
                  </a:schemeClr>
                </a:solidFill>
              </a:rPr>
              <a:t>THE  SELF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A439B58D-8A50-A928-3A5A-4B41BF788F6F}"/>
              </a:ext>
            </a:extLst>
          </p:cNvPr>
          <p:cNvSpPr/>
          <p:nvPr/>
        </p:nvSpPr>
        <p:spPr>
          <a:xfrm>
            <a:off x="5416220" y="6003231"/>
            <a:ext cx="1206615" cy="801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feel unsafe,  I am anxious at a cellular level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E71844D-09A4-806C-8DE0-BC7B532D482D}"/>
              </a:ext>
            </a:extLst>
          </p:cNvPr>
          <p:cNvSpPr txBox="1"/>
          <p:nvPr/>
        </p:nvSpPr>
        <p:spPr>
          <a:xfrm rot="20435626">
            <a:off x="5458942" y="1024418"/>
            <a:ext cx="1123283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64923D"/>
                </a:solidFill>
              </a:rPr>
              <a:t>SECURE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59B5651-699A-E966-D06F-057F83D9399D}"/>
              </a:ext>
            </a:extLst>
          </p:cNvPr>
          <p:cNvSpPr txBox="1"/>
          <p:nvPr/>
        </p:nvSpPr>
        <p:spPr>
          <a:xfrm rot="20435626">
            <a:off x="5212928" y="5440600"/>
            <a:ext cx="1615311" cy="28469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50" b="1" dirty="0">
                <a:solidFill>
                  <a:srgbClr val="C00000"/>
                </a:solidFill>
              </a:rPr>
              <a:t>INSECURE</a:t>
            </a:r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815BEDB2-EF7F-5F68-8BA7-FF74F14C7CA8}"/>
              </a:ext>
            </a:extLst>
          </p:cNvPr>
          <p:cNvSpPr/>
          <p:nvPr/>
        </p:nvSpPr>
        <p:spPr>
          <a:xfrm>
            <a:off x="9453994" y="6003231"/>
            <a:ext cx="1255575" cy="801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am in danger, I need forceps, an emergency caesarean 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9213F5E-A9F5-0986-D04F-DC9EDE523E53}"/>
              </a:ext>
            </a:extLst>
          </p:cNvPr>
          <p:cNvSpPr/>
          <p:nvPr/>
        </p:nvSpPr>
        <p:spPr>
          <a:xfrm>
            <a:off x="1476338" y="57173"/>
            <a:ext cx="1206615" cy="801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My core self has formed – my journey has begun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2E76191-319D-CB18-8F37-66CD210065C3}"/>
              </a:ext>
            </a:extLst>
          </p:cNvPr>
          <p:cNvSpPr/>
          <p:nvPr/>
        </p:nvSpPr>
        <p:spPr>
          <a:xfrm>
            <a:off x="5431184" y="57173"/>
            <a:ext cx="1206615" cy="801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grow and develop in a warm, loving womb</a:t>
            </a:r>
          </a:p>
        </p:txBody>
      </p:sp>
    </p:spTree>
    <p:extLst>
      <p:ext uri="{BB962C8B-B14F-4D97-AF65-F5344CB8AC3E}">
        <p14:creationId xmlns:p14="http://schemas.microsoft.com/office/powerpoint/2010/main" val="2555055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DE83F6591E00449CD7F3AEF6D04611" ma:contentTypeVersion="18" ma:contentTypeDescription="Create a new document." ma:contentTypeScope="" ma:versionID="59ad2b4a4e7f331bd09b7c9bd43dfd82">
  <xsd:schema xmlns:xsd="http://www.w3.org/2001/XMLSchema" xmlns:xs="http://www.w3.org/2001/XMLSchema" xmlns:p="http://schemas.microsoft.com/office/2006/metadata/properties" xmlns:ns2="35f2c6bf-d98b-4079-aa3d-7207baaaff85" xmlns:ns3="bad12d57-1c4d-4676-8d88-36e44161458a" targetNamespace="http://schemas.microsoft.com/office/2006/metadata/properties" ma:root="true" ma:fieldsID="497416b4efda51b522ecadbadd534790" ns2:_="" ns3:_="">
    <xsd:import namespace="35f2c6bf-d98b-4079-aa3d-7207baaaff85"/>
    <xsd:import namespace="bad12d57-1c4d-4676-8d88-36e4416145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f2c6bf-d98b-4079-aa3d-7207baaaff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84a313c-8374-4e0a-92e1-f940e174ca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d12d57-1c4d-4676-8d88-36e44161458a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2bcccf6-c466-453a-8981-ad8f58542666}" ma:internalName="TaxCatchAll" ma:showField="CatchAllData" ma:web="bad12d57-1c4d-4676-8d88-36e4416145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ad12d57-1c4d-4676-8d88-36e44161458a" xsi:nil="true"/>
    <lcf76f155ced4ddcb4097134ff3c332f xmlns="35f2c6bf-d98b-4079-aa3d-7207baaaff8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EBFD7D-BE48-4CE2-B1D5-4A1632DDA2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f2c6bf-d98b-4079-aa3d-7207baaaff85"/>
    <ds:schemaRef ds:uri="bad12d57-1c4d-4676-8d88-36e4416145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7B6FE5A-3F11-4C8C-B380-FE62AE24A84D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35f2c6bf-d98b-4079-aa3d-7207baaaff85"/>
    <ds:schemaRef ds:uri="bad12d57-1c4d-4676-8d88-36e44161458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2C3FC86-8525-461C-93BF-457EED56850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246</Words>
  <Application>Microsoft Office PowerPoint</Application>
  <PresentationFormat>Widescreen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Deep Release</dc:creator>
  <cp:lastModifiedBy>Deep Release</cp:lastModifiedBy>
  <cp:revision>5</cp:revision>
  <cp:lastPrinted>2024-03-09T15:07:36Z</cp:lastPrinted>
  <dcterms:created xsi:type="dcterms:W3CDTF">2024-03-08T14:25:27Z</dcterms:created>
  <dcterms:modified xsi:type="dcterms:W3CDTF">2024-07-09T16:40:13Z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0x0101000CDE83F6591E00449CD7F3AEF6D04611</vt:lpwstr>
  </property>
  <property fmtid="{D5CDD505-2E9C-101B-9397-08002B2CF9AE}" pid="3" name="MediaServiceImageTags">
    <vt:lpwstr/>
  </property>
</Properties>
</file>