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8"/>
  </p:notesMasterIdLst>
  <p:sldIdLst>
    <p:sldId id="568" r:id="rId5"/>
    <p:sldId id="1471" r:id="rId6"/>
    <p:sldId id="147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DAAB5D-5895-4D69-A490-DB1084467BF0}" v="28" dt="2024-07-15T08:53:25.3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9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ep Release" userId="fb5dc04c-fd21-475b-b01c-05ebf048eb54" providerId="ADAL" clId="{DEDAAB5D-5895-4D69-A490-DB1084467BF0}"/>
    <pc:docChg chg="custSel addSld modSld">
      <pc:chgData name="Deep Release" userId="fb5dc04c-fd21-475b-b01c-05ebf048eb54" providerId="ADAL" clId="{DEDAAB5D-5895-4D69-A490-DB1084467BF0}" dt="2024-07-15T15:41:43.793" v="216" actId="1076"/>
      <pc:docMkLst>
        <pc:docMk/>
      </pc:docMkLst>
      <pc:sldChg chg="setBg">
        <pc:chgData name="Deep Release" userId="fb5dc04c-fd21-475b-b01c-05ebf048eb54" providerId="ADAL" clId="{DEDAAB5D-5895-4D69-A490-DB1084467BF0}" dt="2024-07-15T07:25:08.660" v="0"/>
        <pc:sldMkLst>
          <pc:docMk/>
          <pc:sldMk cId="2935230570" sldId="1471"/>
        </pc:sldMkLst>
      </pc:sldChg>
      <pc:sldChg chg="addSp delSp modSp new mod">
        <pc:chgData name="Deep Release" userId="fb5dc04c-fd21-475b-b01c-05ebf048eb54" providerId="ADAL" clId="{DEDAAB5D-5895-4D69-A490-DB1084467BF0}" dt="2024-07-15T15:41:43.793" v="216" actId="1076"/>
        <pc:sldMkLst>
          <pc:docMk/>
          <pc:sldMk cId="2973206660" sldId="1472"/>
        </pc:sldMkLst>
        <pc:spChg chg="add mod">
          <ac:chgData name="Deep Release" userId="fb5dc04c-fd21-475b-b01c-05ebf048eb54" providerId="ADAL" clId="{DEDAAB5D-5895-4D69-A490-DB1084467BF0}" dt="2024-07-15T15:41:43.793" v="216" actId="1076"/>
          <ac:spMkLst>
            <pc:docMk/>
            <pc:sldMk cId="2973206660" sldId="1472"/>
            <ac:spMk id="2" creationId="{86653305-9FEC-9D5C-E229-42090518384B}"/>
          </ac:spMkLst>
        </pc:spChg>
        <pc:spChg chg="add mod">
          <ac:chgData name="Deep Release" userId="fb5dc04c-fd21-475b-b01c-05ebf048eb54" providerId="ADAL" clId="{DEDAAB5D-5895-4D69-A490-DB1084467BF0}" dt="2024-07-15T15:41:43.793" v="216" actId="1076"/>
          <ac:spMkLst>
            <pc:docMk/>
            <pc:sldMk cId="2973206660" sldId="1472"/>
            <ac:spMk id="3" creationId="{A8A5F4AC-9300-12C6-9E2C-8F862C1E8B47}"/>
          </ac:spMkLst>
        </pc:spChg>
        <pc:spChg chg="add mod">
          <ac:chgData name="Deep Release" userId="fb5dc04c-fd21-475b-b01c-05ebf048eb54" providerId="ADAL" clId="{DEDAAB5D-5895-4D69-A490-DB1084467BF0}" dt="2024-07-15T15:41:43.793" v="216" actId="1076"/>
          <ac:spMkLst>
            <pc:docMk/>
            <pc:sldMk cId="2973206660" sldId="1472"/>
            <ac:spMk id="4" creationId="{1713EFF2-BA99-8FBB-F2D6-DD4FA52E4F62}"/>
          </ac:spMkLst>
        </pc:spChg>
        <pc:spChg chg="add mod">
          <ac:chgData name="Deep Release" userId="fb5dc04c-fd21-475b-b01c-05ebf048eb54" providerId="ADAL" clId="{DEDAAB5D-5895-4D69-A490-DB1084467BF0}" dt="2024-07-15T15:41:43.793" v="216" actId="1076"/>
          <ac:spMkLst>
            <pc:docMk/>
            <pc:sldMk cId="2973206660" sldId="1472"/>
            <ac:spMk id="5" creationId="{DE5CC583-029B-B55A-26FA-0B608EEAA896}"/>
          </ac:spMkLst>
        </pc:spChg>
        <pc:spChg chg="add mod">
          <ac:chgData name="Deep Release" userId="fb5dc04c-fd21-475b-b01c-05ebf048eb54" providerId="ADAL" clId="{DEDAAB5D-5895-4D69-A490-DB1084467BF0}" dt="2024-07-15T15:41:43.793" v="216" actId="1076"/>
          <ac:spMkLst>
            <pc:docMk/>
            <pc:sldMk cId="2973206660" sldId="1472"/>
            <ac:spMk id="6" creationId="{1F0F67C7-3E7C-A511-A369-5BB0BBBB683A}"/>
          </ac:spMkLst>
        </pc:spChg>
        <pc:spChg chg="add mod">
          <ac:chgData name="Deep Release" userId="fb5dc04c-fd21-475b-b01c-05ebf048eb54" providerId="ADAL" clId="{DEDAAB5D-5895-4D69-A490-DB1084467BF0}" dt="2024-07-15T15:41:43.793" v="216" actId="1076"/>
          <ac:spMkLst>
            <pc:docMk/>
            <pc:sldMk cId="2973206660" sldId="1472"/>
            <ac:spMk id="7" creationId="{FF433644-452D-9118-4134-7F8EE5FD4C6A}"/>
          </ac:spMkLst>
        </pc:spChg>
        <pc:spChg chg="add mod">
          <ac:chgData name="Deep Release" userId="fb5dc04c-fd21-475b-b01c-05ebf048eb54" providerId="ADAL" clId="{DEDAAB5D-5895-4D69-A490-DB1084467BF0}" dt="2024-07-15T15:41:43.793" v="216" actId="1076"/>
          <ac:spMkLst>
            <pc:docMk/>
            <pc:sldMk cId="2973206660" sldId="1472"/>
            <ac:spMk id="8" creationId="{10DF3B70-C7EB-4453-008B-2ACD09C5DE57}"/>
          </ac:spMkLst>
        </pc:spChg>
        <pc:spChg chg="add mod">
          <ac:chgData name="Deep Release" userId="fb5dc04c-fd21-475b-b01c-05ebf048eb54" providerId="ADAL" clId="{DEDAAB5D-5895-4D69-A490-DB1084467BF0}" dt="2024-07-15T15:41:43.793" v="216" actId="1076"/>
          <ac:spMkLst>
            <pc:docMk/>
            <pc:sldMk cId="2973206660" sldId="1472"/>
            <ac:spMk id="9" creationId="{BACED5B0-7A9E-E41A-2F18-A7FB486EFE6F}"/>
          </ac:spMkLst>
        </pc:spChg>
        <pc:spChg chg="add mod">
          <ac:chgData name="Deep Release" userId="fb5dc04c-fd21-475b-b01c-05ebf048eb54" providerId="ADAL" clId="{DEDAAB5D-5895-4D69-A490-DB1084467BF0}" dt="2024-07-15T15:41:43.793" v="216" actId="1076"/>
          <ac:spMkLst>
            <pc:docMk/>
            <pc:sldMk cId="2973206660" sldId="1472"/>
            <ac:spMk id="10" creationId="{CAAAF774-528F-E087-D96E-372F3A2A4DBE}"/>
          </ac:spMkLst>
        </pc:spChg>
        <pc:spChg chg="add mod">
          <ac:chgData name="Deep Release" userId="fb5dc04c-fd21-475b-b01c-05ebf048eb54" providerId="ADAL" clId="{DEDAAB5D-5895-4D69-A490-DB1084467BF0}" dt="2024-07-15T15:41:43.793" v="216" actId="1076"/>
          <ac:spMkLst>
            <pc:docMk/>
            <pc:sldMk cId="2973206660" sldId="1472"/>
            <ac:spMk id="11" creationId="{C24C8448-8C90-1483-4CF2-E3306BC3F110}"/>
          </ac:spMkLst>
        </pc:spChg>
        <pc:spChg chg="add mod">
          <ac:chgData name="Deep Release" userId="fb5dc04c-fd21-475b-b01c-05ebf048eb54" providerId="ADAL" clId="{DEDAAB5D-5895-4D69-A490-DB1084467BF0}" dt="2024-07-15T15:41:43.793" v="216" actId="1076"/>
          <ac:spMkLst>
            <pc:docMk/>
            <pc:sldMk cId="2973206660" sldId="1472"/>
            <ac:spMk id="12" creationId="{714DDD8D-F2CC-D06F-E1EC-DCFFB43534ED}"/>
          </ac:spMkLst>
        </pc:spChg>
        <pc:spChg chg="add mod">
          <ac:chgData name="Deep Release" userId="fb5dc04c-fd21-475b-b01c-05ebf048eb54" providerId="ADAL" clId="{DEDAAB5D-5895-4D69-A490-DB1084467BF0}" dt="2024-07-15T15:41:43.793" v="216" actId="1076"/>
          <ac:spMkLst>
            <pc:docMk/>
            <pc:sldMk cId="2973206660" sldId="1472"/>
            <ac:spMk id="13" creationId="{66D5B658-BDB7-7B1C-5D20-64E3E43D4BBA}"/>
          </ac:spMkLst>
        </pc:spChg>
        <pc:spChg chg="add mod">
          <ac:chgData name="Deep Release" userId="fb5dc04c-fd21-475b-b01c-05ebf048eb54" providerId="ADAL" clId="{DEDAAB5D-5895-4D69-A490-DB1084467BF0}" dt="2024-07-15T15:41:43.793" v="216" actId="1076"/>
          <ac:spMkLst>
            <pc:docMk/>
            <pc:sldMk cId="2973206660" sldId="1472"/>
            <ac:spMk id="14" creationId="{7EE13609-AC2E-4972-DDB6-1F35B76573C3}"/>
          </ac:spMkLst>
        </pc:spChg>
        <pc:spChg chg="add mod">
          <ac:chgData name="Deep Release" userId="fb5dc04c-fd21-475b-b01c-05ebf048eb54" providerId="ADAL" clId="{DEDAAB5D-5895-4D69-A490-DB1084467BF0}" dt="2024-07-15T15:41:43.793" v="216" actId="1076"/>
          <ac:spMkLst>
            <pc:docMk/>
            <pc:sldMk cId="2973206660" sldId="1472"/>
            <ac:spMk id="15" creationId="{5B9E325B-10B9-8C5A-5917-225CC7F59B9F}"/>
          </ac:spMkLst>
        </pc:spChg>
        <pc:spChg chg="add del mod">
          <ac:chgData name="Deep Release" userId="fb5dc04c-fd21-475b-b01c-05ebf048eb54" providerId="ADAL" clId="{DEDAAB5D-5895-4D69-A490-DB1084467BF0}" dt="2024-07-15T08:50:40.048" v="96" actId="478"/>
          <ac:spMkLst>
            <pc:docMk/>
            <pc:sldMk cId="2973206660" sldId="1472"/>
            <ac:spMk id="16" creationId="{D8A0141A-871D-CF3F-DBCA-183528F0D853}"/>
          </ac:spMkLst>
        </pc:spChg>
        <pc:spChg chg="add mod">
          <ac:chgData name="Deep Release" userId="fb5dc04c-fd21-475b-b01c-05ebf048eb54" providerId="ADAL" clId="{DEDAAB5D-5895-4D69-A490-DB1084467BF0}" dt="2024-07-15T15:41:43.793" v="216" actId="1076"/>
          <ac:spMkLst>
            <pc:docMk/>
            <pc:sldMk cId="2973206660" sldId="1472"/>
            <ac:spMk id="17" creationId="{E754803B-925D-1AB9-2566-990408E93F9E}"/>
          </ac:spMkLst>
        </pc:spChg>
        <pc:spChg chg="add mod">
          <ac:chgData name="Deep Release" userId="fb5dc04c-fd21-475b-b01c-05ebf048eb54" providerId="ADAL" clId="{DEDAAB5D-5895-4D69-A490-DB1084467BF0}" dt="2024-07-15T15:41:43.793" v="216" actId="1076"/>
          <ac:spMkLst>
            <pc:docMk/>
            <pc:sldMk cId="2973206660" sldId="1472"/>
            <ac:spMk id="18" creationId="{EA3285B9-08A6-1529-5C2F-9B0271363093}"/>
          </ac:spMkLst>
        </pc:spChg>
        <pc:spChg chg="add mod">
          <ac:chgData name="Deep Release" userId="fb5dc04c-fd21-475b-b01c-05ebf048eb54" providerId="ADAL" clId="{DEDAAB5D-5895-4D69-A490-DB1084467BF0}" dt="2024-07-15T15:41:43.793" v="216" actId="1076"/>
          <ac:spMkLst>
            <pc:docMk/>
            <pc:sldMk cId="2973206660" sldId="1472"/>
            <ac:spMk id="19" creationId="{DC63E329-3D92-7C55-D0F6-6503DFB9A9D9}"/>
          </ac:spMkLst>
        </pc:spChg>
        <pc:spChg chg="add mod">
          <ac:chgData name="Deep Release" userId="fb5dc04c-fd21-475b-b01c-05ebf048eb54" providerId="ADAL" clId="{DEDAAB5D-5895-4D69-A490-DB1084467BF0}" dt="2024-07-15T15:41:43.793" v="216" actId="1076"/>
          <ac:spMkLst>
            <pc:docMk/>
            <pc:sldMk cId="2973206660" sldId="1472"/>
            <ac:spMk id="20" creationId="{1DA5F62C-3121-3C4D-D34E-A5A96115CF11}"/>
          </ac:spMkLst>
        </pc:spChg>
        <pc:spChg chg="add mod">
          <ac:chgData name="Deep Release" userId="fb5dc04c-fd21-475b-b01c-05ebf048eb54" providerId="ADAL" clId="{DEDAAB5D-5895-4D69-A490-DB1084467BF0}" dt="2024-07-15T15:41:43.793" v="216" actId="1076"/>
          <ac:spMkLst>
            <pc:docMk/>
            <pc:sldMk cId="2973206660" sldId="1472"/>
            <ac:spMk id="21" creationId="{B3E5E41A-DC14-DCD0-AA88-074782ED8F23}"/>
          </ac:spMkLst>
        </pc:spChg>
        <pc:spChg chg="add mod">
          <ac:chgData name="Deep Release" userId="fb5dc04c-fd21-475b-b01c-05ebf048eb54" providerId="ADAL" clId="{DEDAAB5D-5895-4D69-A490-DB1084467BF0}" dt="2024-07-15T15:41:43.793" v="216" actId="1076"/>
          <ac:spMkLst>
            <pc:docMk/>
            <pc:sldMk cId="2973206660" sldId="1472"/>
            <ac:spMk id="22" creationId="{24CD98F4-2BC3-CC7D-E8EC-BBFC2720C591}"/>
          </ac:spMkLst>
        </pc:spChg>
        <pc:spChg chg="add mod">
          <ac:chgData name="Deep Release" userId="fb5dc04c-fd21-475b-b01c-05ebf048eb54" providerId="ADAL" clId="{DEDAAB5D-5895-4D69-A490-DB1084467BF0}" dt="2024-07-15T15:41:43.793" v="216" actId="1076"/>
          <ac:spMkLst>
            <pc:docMk/>
            <pc:sldMk cId="2973206660" sldId="1472"/>
            <ac:spMk id="23" creationId="{5E7CD7B4-918E-D9FB-3BAE-5EE747546044}"/>
          </ac:spMkLst>
        </pc:spChg>
        <pc:spChg chg="add mod">
          <ac:chgData name="Deep Release" userId="fb5dc04c-fd21-475b-b01c-05ebf048eb54" providerId="ADAL" clId="{DEDAAB5D-5895-4D69-A490-DB1084467BF0}" dt="2024-07-15T15:41:43.793" v="216" actId="1076"/>
          <ac:spMkLst>
            <pc:docMk/>
            <pc:sldMk cId="2973206660" sldId="1472"/>
            <ac:spMk id="24" creationId="{C670C039-A0FD-297E-C1F5-80C25AD98E43}"/>
          </ac:spMkLst>
        </pc:spChg>
        <pc:spChg chg="add mod">
          <ac:chgData name="Deep Release" userId="fb5dc04c-fd21-475b-b01c-05ebf048eb54" providerId="ADAL" clId="{DEDAAB5D-5895-4D69-A490-DB1084467BF0}" dt="2024-07-15T15:41:43.793" v="216" actId="1076"/>
          <ac:spMkLst>
            <pc:docMk/>
            <pc:sldMk cId="2973206660" sldId="1472"/>
            <ac:spMk id="25" creationId="{91112D74-483D-B0DA-2F6A-3348D5186F5E}"/>
          </ac:spMkLst>
        </pc:spChg>
        <pc:spChg chg="add mod">
          <ac:chgData name="Deep Release" userId="fb5dc04c-fd21-475b-b01c-05ebf048eb54" providerId="ADAL" clId="{DEDAAB5D-5895-4D69-A490-DB1084467BF0}" dt="2024-07-15T15:41:43.793" v="216" actId="1076"/>
          <ac:spMkLst>
            <pc:docMk/>
            <pc:sldMk cId="2973206660" sldId="1472"/>
            <ac:spMk id="26" creationId="{992C1E24-E820-E39C-BB4C-7C4CC6C4003A}"/>
          </ac:spMkLst>
        </pc:spChg>
        <pc:spChg chg="add mod">
          <ac:chgData name="Deep Release" userId="fb5dc04c-fd21-475b-b01c-05ebf048eb54" providerId="ADAL" clId="{DEDAAB5D-5895-4D69-A490-DB1084467BF0}" dt="2024-07-15T15:41:43.793" v="216" actId="1076"/>
          <ac:spMkLst>
            <pc:docMk/>
            <pc:sldMk cId="2973206660" sldId="1472"/>
            <ac:spMk id="27" creationId="{F17E0DEA-BA1F-BBBD-8D72-388C12BE398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A04E8B-D8C4-46A8-8C0C-470EF75B5D19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9B8333-6F76-41AC-977A-8D2256E4F7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097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B0D853-8E4F-4224-A806-08F057B0C53E}" type="slidenum">
              <a:rPr kumimoji="0" lang="en-GB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8907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FE466D6-3EF7-4DF9-8F73-263EC5BB25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F042DCC-4151-4082-A652-2DD66F4DF3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69D9B23-2863-4CE1-9C3A-EE24DBFA76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166CB-C091-41B8-86C8-6F3ADA5D849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91681120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E9D3BC-E8BD-4DB7-A833-CC806B3229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049FBA2-F9EC-4091-8959-A20155DBDD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8CCEA5E-7574-4E92-831C-AAFB238077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7270F-D277-4AD8-9C23-02C1DBD897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33142668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FBF017D-7A53-4597-8A6B-7A553658C9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EF2E424-3778-438D-9F7F-FB1B051649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12A5A2B-503F-4C3F-BEA4-B8089A61E9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F2170F-0E2C-45CE-998B-7D1AFEBC7DB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179798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1306666-539F-418E-81C8-CCDE07A091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C360A7D-81D4-42BB-B034-E279CE5604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1747DA8-B4A0-42FE-B733-715A3D5752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142215-E54E-46F6-AED3-F589FEB76E6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6639221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EB31923-5A29-403A-96B0-5E80307A88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C1799F6-DF20-4E8C-B47B-131B7F1E82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1E1EED2-39B2-4BFD-821E-B14CCD8AEA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F0E28-878E-4FD6-B86F-1C954A48424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63010319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4AB8AC-3911-409E-9160-41E4A6BDF0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5C942C-50A3-41CD-97D8-5311C77B92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7A36E8-699C-47C2-AB82-0B891B2A20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7B6D2-EA17-4DBF-A4F1-8D166E6BCD7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44410959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3C2002F-B960-423F-A2DB-9F67B4E21A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8FE9DEF-9169-4AD2-B269-42F4A842AB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A4BE862-878C-4F56-BC74-D35AF5608B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D7313F-4DF1-4103-963A-B13919ADF0E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69504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52C74D5-4BD1-4BB4-938C-23BFF9AB8F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E1F5ABC-3CF5-4149-8816-DA4093A184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A6B51FE-C87B-4E9E-8FFB-E7030EDF06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B28D6-5AD1-4312-8117-6A1BA046891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88046217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36D9301-B8D8-498F-B81F-DC4B4F3868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B313E6E-1283-4091-9EAB-46F433D56B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1727401-5947-41E0-AF9B-C7CDC4EB09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D286B-1DDA-43E2-B053-78C9A860965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26050586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66292D-D189-416F-A1EF-1955DF5AEB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5E680C-8683-4CB5-88E2-69AB82174C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37AF64-4516-4374-9585-40150BC084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9192C-49D3-4E2C-A3C5-0667ECA1573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04933522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958160-8543-42D7-BDF8-F260F7C124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10ADDB-78F2-4BC7-AFEC-CE33A30635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857C74-9E86-42D0-9EC4-4F107E4669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D1946-FB18-4580-A5CA-5F78306C03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48279715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142FBE9-D9BF-4AD8-BF0D-4BB777DA79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0FEF9B0-A9F4-457F-B174-4721F94DB9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4C1BC36-516E-40F1-A4A6-07646EA03D6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FD1EEB4-22D7-418F-BDD1-BFFBC926857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14039B4-A49C-4521-BD78-003034F5FF3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813E969-A5B8-459D-BBCE-BCD39CF5CCB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8917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E3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mirror, guitar&#10;&#10;Description automatically generated">
            <a:extLst>
              <a:ext uri="{FF2B5EF4-FFF2-40B4-BE49-F238E27FC236}">
                <a16:creationId xmlns:a16="http://schemas.microsoft.com/office/drawing/2014/main" id="{DC8AB758-326C-4979-AA61-62BC4B40AC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3343"/>
            <a:ext cx="3052809" cy="4064776"/>
          </a:xfrm>
          <a:prstGeom prst="rect">
            <a:avLst/>
          </a:prstGeom>
        </p:spPr>
      </p:pic>
      <p:pic>
        <p:nvPicPr>
          <p:cNvPr id="5" name="Picture 4" descr="A picture containing mirror, guitar&#10;&#10;Description automatically generated">
            <a:extLst>
              <a:ext uri="{FF2B5EF4-FFF2-40B4-BE49-F238E27FC236}">
                <a16:creationId xmlns:a16="http://schemas.microsoft.com/office/drawing/2014/main" id="{93884C05-E96F-4D3A-A3FA-45FCD57114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2" y="1713259"/>
            <a:ext cx="2488015" cy="3644860"/>
          </a:xfrm>
          <a:prstGeom prst="rect">
            <a:avLst/>
          </a:prstGeom>
        </p:spPr>
      </p:pic>
      <p:pic>
        <p:nvPicPr>
          <p:cNvPr id="6" name="Picture 5" descr="A picture containing mirror, guitar&#10;&#10;Description automatically generated">
            <a:extLst>
              <a:ext uri="{FF2B5EF4-FFF2-40B4-BE49-F238E27FC236}">
                <a16:creationId xmlns:a16="http://schemas.microsoft.com/office/drawing/2014/main" id="{976CA42F-F6AF-403D-A749-33F5BA9130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8111" y="2217962"/>
            <a:ext cx="2143502" cy="3140157"/>
          </a:xfrm>
          <a:prstGeom prst="rect">
            <a:avLst/>
          </a:prstGeom>
        </p:spPr>
      </p:pic>
      <p:pic>
        <p:nvPicPr>
          <p:cNvPr id="7" name="Picture 6" descr="A picture containing mirror, guitar&#10;&#10;Description automatically generated">
            <a:extLst>
              <a:ext uri="{FF2B5EF4-FFF2-40B4-BE49-F238E27FC236}">
                <a16:creationId xmlns:a16="http://schemas.microsoft.com/office/drawing/2014/main" id="{48C540EB-DDE2-4AD1-A09A-DAF052A336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2961" y="2522309"/>
            <a:ext cx="1935751" cy="2835810"/>
          </a:xfrm>
          <a:prstGeom prst="rect">
            <a:avLst/>
          </a:prstGeom>
        </p:spPr>
      </p:pic>
      <p:pic>
        <p:nvPicPr>
          <p:cNvPr id="8" name="Picture 7" descr="A picture containing mirror, guitar&#10;&#10;Description automatically generated">
            <a:extLst>
              <a:ext uri="{FF2B5EF4-FFF2-40B4-BE49-F238E27FC236}">
                <a16:creationId xmlns:a16="http://schemas.microsoft.com/office/drawing/2014/main" id="{6B9D90C0-4DE0-4AAD-9DB9-69BB2E8683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7400" y="3086430"/>
            <a:ext cx="1550676" cy="2271689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479E87C3-8B08-40EE-A0EA-7BF447553551}"/>
              </a:ext>
            </a:extLst>
          </p:cNvPr>
          <p:cNvSpPr txBox="1"/>
          <p:nvPr/>
        </p:nvSpPr>
        <p:spPr>
          <a:xfrm>
            <a:off x="0" y="-1"/>
            <a:ext cx="12191999" cy="523220"/>
          </a:xfrm>
          <a:prstGeom prst="rect">
            <a:avLst/>
          </a:prstGeom>
          <a:gradFill flip="none" rotWithShape="1">
            <a:gsLst>
              <a:gs pos="0">
                <a:srgbClr val="84B539">
                  <a:shade val="30000"/>
                  <a:satMod val="115000"/>
                </a:srgbClr>
              </a:gs>
              <a:gs pos="50000">
                <a:srgbClr val="84B539">
                  <a:shade val="67500"/>
                  <a:satMod val="115000"/>
                </a:srgbClr>
              </a:gs>
              <a:gs pos="100000">
                <a:srgbClr val="84B539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effectLst>
            <a:softEdge rad="50800"/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USING NESTING DOLLS :  TIME TO REFLECT</a:t>
            </a:r>
          </a:p>
        </p:txBody>
      </p:sp>
    </p:spTree>
    <p:extLst>
      <p:ext uri="{BB962C8B-B14F-4D97-AF65-F5344CB8AC3E}">
        <p14:creationId xmlns:p14="http://schemas.microsoft.com/office/powerpoint/2010/main" val="2952415989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7C928B70-5704-4823-842A-5FEA06959E7F}"/>
              </a:ext>
            </a:extLst>
          </p:cNvPr>
          <p:cNvSpPr/>
          <p:nvPr/>
        </p:nvSpPr>
        <p:spPr>
          <a:xfrm>
            <a:off x="8846005" y="512627"/>
            <a:ext cx="3143892" cy="3123344"/>
          </a:xfrm>
          <a:prstGeom prst="ellipse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FD26825-902D-4A01-90A6-6FC5794CFED7}"/>
              </a:ext>
            </a:extLst>
          </p:cNvPr>
          <p:cNvSpPr/>
          <p:nvPr/>
        </p:nvSpPr>
        <p:spPr>
          <a:xfrm>
            <a:off x="2308932" y="3008989"/>
            <a:ext cx="3143892" cy="3305711"/>
          </a:xfrm>
          <a:prstGeom prst="ellipse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A25522C-1D5E-408E-AAE3-BA2E5B42F94E}"/>
              </a:ext>
            </a:extLst>
          </p:cNvPr>
          <p:cNvSpPr/>
          <p:nvPr/>
        </p:nvSpPr>
        <p:spPr>
          <a:xfrm>
            <a:off x="6739176" y="3008989"/>
            <a:ext cx="3143892" cy="3305710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9C2851F5-1C77-4F58-94DA-B00776ECC549}"/>
              </a:ext>
            </a:extLst>
          </p:cNvPr>
          <p:cNvSpPr/>
          <p:nvPr/>
        </p:nvSpPr>
        <p:spPr>
          <a:xfrm>
            <a:off x="4524054" y="512627"/>
            <a:ext cx="3143892" cy="3272319"/>
          </a:xfrm>
          <a:prstGeom prst="ellipse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69D3133-A01F-43CE-AC5B-5D081F78E34D}"/>
              </a:ext>
            </a:extLst>
          </p:cNvPr>
          <p:cNvSpPr/>
          <p:nvPr/>
        </p:nvSpPr>
        <p:spPr>
          <a:xfrm>
            <a:off x="202103" y="512627"/>
            <a:ext cx="3143892" cy="3123344"/>
          </a:xfrm>
          <a:prstGeom prst="ellipse">
            <a:avLst/>
          </a:prstGeom>
          <a:blipFill dpi="0"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5230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86653305-9FEC-9D5C-E229-42090518384B}"/>
              </a:ext>
            </a:extLst>
          </p:cNvPr>
          <p:cNvSpPr/>
          <p:nvPr/>
        </p:nvSpPr>
        <p:spPr>
          <a:xfrm>
            <a:off x="1222889" y="125828"/>
            <a:ext cx="1504109" cy="1422511"/>
          </a:xfrm>
          <a:prstGeom prst="ellipse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A8A5F4AC-9300-12C6-9E2C-8F862C1E8B47}"/>
              </a:ext>
            </a:extLst>
          </p:cNvPr>
          <p:cNvSpPr/>
          <p:nvPr/>
        </p:nvSpPr>
        <p:spPr>
          <a:xfrm>
            <a:off x="1317068" y="1725867"/>
            <a:ext cx="1315750" cy="1228575"/>
          </a:xfrm>
          <a:prstGeom prst="ellipse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713EFF2-BA99-8FBB-F2D6-DD4FA52E4F62}"/>
              </a:ext>
            </a:extLst>
          </p:cNvPr>
          <p:cNvSpPr/>
          <p:nvPr/>
        </p:nvSpPr>
        <p:spPr>
          <a:xfrm>
            <a:off x="1383735" y="3404246"/>
            <a:ext cx="1182416" cy="1051431"/>
          </a:xfrm>
          <a:prstGeom prst="ellipse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E5CC583-029B-B55A-26FA-0B608EEAA896}"/>
              </a:ext>
            </a:extLst>
          </p:cNvPr>
          <p:cNvSpPr/>
          <p:nvPr/>
        </p:nvSpPr>
        <p:spPr>
          <a:xfrm>
            <a:off x="1469450" y="4935135"/>
            <a:ext cx="1010987" cy="848750"/>
          </a:xfrm>
          <a:prstGeom prst="ellipse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F0F67C7-3E7C-A511-A369-5BB0BBBB683A}"/>
              </a:ext>
            </a:extLst>
          </p:cNvPr>
          <p:cNvSpPr/>
          <p:nvPr/>
        </p:nvSpPr>
        <p:spPr>
          <a:xfrm>
            <a:off x="3239560" y="125828"/>
            <a:ext cx="1504109" cy="1422510"/>
          </a:xfrm>
          <a:prstGeom prst="ellipse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F433644-452D-9118-4134-7F8EE5FD4C6A}"/>
              </a:ext>
            </a:extLst>
          </p:cNvPr>
          <p:cNvSpPr/>
          <p:nvPr/>
        </p:nvSpPr>
        <p:spPr>
          <a:xfrm>
            <a:off x="3400406" y="3400630"/>
            <a:ext cx="1182416" cy="1058662"/>
          </a:xfrm>
          <a:prstGeom prst="ellipse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0DF3B70-C7EB-4453-008B-2ACD09C5DE57}"/>
              </a:ext>
            </a:extLst>
          </p:cNvPr>
          <p:cNvSpPr/>
          <p:nvPr/>
        </p:nvSpPr>
        <p:spPr>
          <a:xfrm>
            <a:off x="3333739" y="1725867"/>
            <a:ext cx="1315750" cy="1268575"/>
          </a:xfrm>
          <a:prstGeom prst="ellipse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ACED5B0-7A9E-E41A-2F18-A7FB486EFE6F}"/>
              </a:ext>
            </a:extLst>
          </p:cNvPr>
          <p:cNvSpPr/>
          <p:nvPr/>
        </p:nvSpPr>
        <p:spPr>
          <a:xfrm>
            <a:off x="3486121" y="4935135"/>
            <a:ext cx="1010987" cy="906244"/>
          </a:xfrm>
          <a:prstGeom prst="ellipse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AAAF774-528F-E087-D96E-372F3A2A4DBE}"/>
              </a:ext>
            </a:extLst>
          </p:cNvPr>
          <p:cNvSpPr/>
          <p:nvPr/>
        </p:nvSpPr>
        <p:spPr>
          <a:xfrm>
            <a:off x="3693994" y="6149284"/>
            <a:ext cx="595241" cy="552835"/>
          </a:xfrm>
          <a:prstGeom prst="ellipse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24C8448-8C90-1483-4CF2-E3306BC3F110}"/>
              </a:ext>
            </a:extLst>
          </p:cNvPr>
          <p:cNvSpPr/>
          <p:nvPr/>
        </p:nvSpPr>
        <p:spPr>
          <a:xfrm>
            <a:off x="1676531" y="6151240"/>
            <a:ext cx="596825" cy="548923"/>
          </a:xfrm>
          <a:prstGeom prst="ellipse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14DDD8D-F2CC-D06F-E1EC-DCFFB43534ED}"/>
              </a:ext>
            </a:extLst>
          </p:cNvPr>
          <p:cNvSpPr/>
          <p:nvPr/>
        </p:nvSpPr>
        <p:spPr>
          <a:xfrm>
            <a:off x="5223506" y="125828"/>
            <a:ext cx="1500767" cy="1422511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6D5B658-BDB7-7B1C-5D20-64E3E43D4BBA}"/>
              </a:ext>
            </a:extLst>
          </p:cNvPr>
          <p:cNvSpPr/>
          <p:nvPr/>
        </p:nvSpPr>
        <p:spPr>
          <a:xfrm>
            <a:off x="5256084" y="1725867"/>
            <a:ext cx="1435610" cy="1256351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EE13609-AC2E-4972-DDB6-1F35B76573C3}"/>
              </a:ext>
            </a:extLst>
          </p:cNvPr>
          <p:cNvSpPr/>
          <p:nvPr/>
        </p:nvSpPr>
        <p:spPr>
          <a:xfrm>
            <a:off x="5382681" y="3376453"/>
            <a:ext cx="1182416" cy="1107016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5B9E325B-10B9-8C5A-5917-225CC7F59B9F}"/>
              </a:ext>
            </a:extLst>
          </p:cNvPr>
          <p:cNvSpPr/>
          <p:nvPr/>
        </p:nvSpPr>
        <p:spPr>
          <a:xfrm>
            <a:off x="5448591" y="5025289"/>
            <a:ext cx="1050597" cy="906244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754803B-925D-1AB9-2566-990408E93F9E}"/>
              </a:ext>
            </a:extLst>
          </p:cNvPr>
          <p:cNvSpPr/>
          <p:nvPr/>
        </p:nvSpPr>
        <p:spPr>
          <a:xfrm>
            <a:off x="5675477" y="6149283"/>
            <a:ext cx="596824" cy="552836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EA3285B9-08A6-1529-5C2F-9B0271363093}"/>
              </a:ext>
            </a:extLst>
          </p:cNvPr>
          <p:cNvSpPr/>
          <p:nvPr/>
        </p:nvSpPr>
        <p:spPr>
          <a:xfrm>
            <a:off x="7297331" y="125828"/>
            <a:ext cx="1504109" cy="1422510"/>
          </a:xfrm>
          <a:prstGeom prst="ellipse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DC63E329-3D92-7C55-D0F6-6503DFB9A9D9}"/>
              </a:ext>
            </a:extLst>
          </p:cNvPr>
          <p:cNvSpPr/>
          <p:nvPr/>
        </p:nvSpPr>
        <p:spPr>
          <a:xfrm>
            <a:off x="7349529" y="1725867"/>
            <a:ext cx="1399713" cy="1280871"/>
          </a:xfrm>
          <a:prstGeom prst="ellipse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DA5F62C-3121-3C4D-D34E-A5A96115CF11}"/>
              </a:ext>
            </a:extLst>
          </p:cNvPr>
          <p:cNvSpPr/>
          <p:nvPr/>
        </p:nvSpPr>
        <p:spPr>
          <a:xfrm>
            <a:off x="7475913" y="3386068"/>
            <a:ext cx="1146944" cy="1087786"/>
          </a:xfrm>
          <a:prstGeom prst="ellipse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B3E5E41A-DC14-DCD0-AA88-074782ED8F23}"/>
              </a:ext>
            </a:extLst>
          </p:cNvPr>
          <p:cNvSpPr/>
          <p:nvPr/>
        </p:nvSpPr>
        <p:spPr>
          <a:xfrm>
            <a:off x="7543891" y="5008187"/>
            <a:ext cx="1010988" cy="903279"/>
          </a:xfrm>
          <a:prstGeom prst="ellipse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24CD98F4-2BC3-CC7D-E8EC-BBFC2720C591}"/>
              </a:ext>
            </a:extLst>
          </p:cNvPr>
          <p:cNvSpPr/>
          <p:nvPr/>
        </p:nvSpPr>
        <p:spPr>
          <a:xfrm>
            <a:off x="7750973" y="6113095"/>
            <a:ext cx="596825" cy="625212"/>
          </a:xfrm>
          <a:prstGeom prst="ellipse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E7CD7B4-918E-D9FB-3BAE-5EE747546044}"/>
              </a:ext>
            </a:extLst>
          </p:cNvPr>
          <p:cNvSpPr/>
          <p:nvPr/>
        </p:nvSpPr>
        <p:spPr>
          <a:xfrm>
            <a:off x="9323257" y="125827"/>
            <a:ext cx="1504109" cy="1422512"/>
          </a:xfrm>
          <a:prstGeom prst="ellipse">
            <a:avLst/>
          </a:prstGeom>
          <a:blipFill dpi="0"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C670C039-A0FD-297E-C1F5-80C25AD98E43}"/>
              </a:ext>
            </a:extLst>
          </p:cNvPr>
          <p:cNvSpPr/>
          <p:nvPr/>
        </p:nvSpPr>
        <p:spPr>
          <a:xfrm>
            <a:off x="9422663" y="1725867"/>
            <a:ext cx="1305297" cy="1268575"/>
          </a:xfrm>
          <a:prstGeom prst="ellipse">
            <a:avLst/>
          </a:prstGeom>
          <a:blipFill dpi="0"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1112D74-483D-B0DA-2F6A-3348D5186F5E}"/>
              </a:ext>
            </a:extLst>
          </p:cNvPr>
          <p:cNvSpPr/>
          <p:nvPr/>
        </p:nvSpPr>
        <p:spPr>
          <a:xfrm>
            <a:off x="9484103" y="3400630"/>
            <a:ext cx="1182417" cy="1058662"/>
          </a:xfrm>
          <a:prstGeom prst="ellipse">
            <a:avLst/>
          </a:prstGeom>
          <a:blipFill dpi="0"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92C1E24-E820-E39C-BB4C-7C4CC6C4003A}"/>
              </a:ext>
            </a:extLst>
          </p:cNvPr>
          <p:cNvSpPr/>
          <p:nvPr/>
        </p:nvSpPr>
        <p:spPr>
          <a:xfrm>
            <a:off x="9550013" y="4820673"/>
            <a:ext cx="1050597" cy="900217"/>
          </a:xfrm>
          <a:prstGeom prst="ellipse">
            <a:avLst/>
          </a:prstGeom>
          <a:blipFill dpi="0"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F17E0DEA-BA1F-BBBD-8D72-388C12BE3981}"/>
              </a:ext>
            </a:extLst>
          </p:cNvPr>
          <p:cNvSpPr/>
          <p:nvPr/>
        </p:nvSpPr>
        <p:spPr>
          <a:xfrm>
            <a:off x="9766223" y="6097683"/>
            <a:ext cx="618177" cy="656037"/>
          </a:xfrm>
          <a:prstGeom prst="ellipse">
            <a:avLst/>
          </a:prstGeom>
          <a:blipFill dpi="0"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320666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CDE83F6591E00449CD7F3AEF6D04611" ma:contentTypeVersion="18" ma:contentTypeDescription="Create a new document." ma:contentTypeScope="" ma:versionID="59ad2b4a4e7f331bd09b7c9bd43dfd82">
  <xsd:schema xmlns:xsd="http://www.w3.org/2001/XMLSchema" xmlns:xs="http://www.w3.org/2001/XMLSchema" xmlns:p="http://schemas.microsoft.com/office/2006/metadata/properties" xmlns:ns2="35f2c6bf-d98b-4079-aa3d-7207baaaff85" xmlns:ns3="bad12d57-1c4d-4676-8d88-36e44161458a" targetNamespace="http://schemas.microsoft.com/office/2006/metadata/properties" ma:root="true" ma:fieldsID="497416b4efda51b522ecadbadd534790" ns2:_="" ns3:_="">
    <xsd:import namespace="35f2c6bf-d98b-4079-aa3d-7207baaaff85"/>
    <xsd:import namespace="bad12d57-1c4d-4676-8d88-36e4416145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f2c6bf-d98b-4079-aa3d-7207baaaff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84a313c-8374-4e0a-92e1-f940e174caa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d12d57-1c4d-4676-8d88-36e44161458a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82bcccf6-c466-453a-8981-ad8f58542666}" ma:internalName="TaxCatchAll" ma:showField="CatchAllData" ma:web="bad12d57-1c4d-4676-8d88-36e44161458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ad12d57-1c4d-4676-8d88-36e44161458a" xsi:nil="true"/>
    <lcf76f155ced4ddcb4097134ff3c332f xmlns="35f2c6bf-d98b-4079-aa3d-7207baaaff8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711EEAC-6126-4662-A061-C404F55A15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5f2c6bf-d98b-4079-aa3d-7207baaaff85"/>
    <ds:schemaRef ds:uri="bad12d57-1c4d-4676-8d88-36e4416145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C670883-BD0C-4CDD-BD4C-C16613FA5FB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CBED82A-FEBA-4D77-9B55-34328B64327E}">
  <ds:schemaRefs>
    <ds:schemaRef ds:uri="http://purl.org/dc/elements/1.1/"/>
    <ds:schemaRef ds:uri="35f2c6bf-d98b-4079-aa3d-7207baaaff85"/>
    <ds:schemaRef ds:uri="http://schemas.microsoft.com/office/2006/documentManagement/types"/>
    <ds:schemaRef ds:uri="http://purl.org/dc/dcmitype/"/>
    <ds:schemaRef ds:uri="bad12d57-1c4d-4676-8d88-36e44161458a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8</Words>
  <Application>Microsoft Office PowerPoint</Application>
  <PresentationFormat>Widescreen</PresentationFormat>
  <Paragraphs>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Arial</vt:lpstr>
      <vt:lpstr>Calibri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Deep Release</dc:creator>
  <cp:lastModifiedBy>Deep Release</cp:lastModifiedBy>
  <cp:revision>1</cp:revision>
  <dcterms:created xsi:type="dcterms:W3CDTF">2024-07-14T19:30:31Z</dcterms:created>
  <dcterms:modified xsi:type="dcterms:W3CDTF">2024-07-15T15:41:48Z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0x0101000CDE83F6591E00449CD7F3AEF6D04611</vt:lpwstr>
  </property>
  <property fmtid="{D5CDD505-2E9C-101B-9397-08002B2CF9AE}" pid="3" name="MediaServiceImageTags">
    <vt:lpwstr/>
  </property>
</Properties>
</file>